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63245" y="-15239"/>
            <a:ext cx="109727" cy="68884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6605" y="-15239"/>
            <a:ext cx="1094994" cy="68884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77161" y="-35051"/>
            <a:ext cx="109727" cy="69372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0" y="647700"/>
                </a:moveTo>
                <a:lnTo>
                  <a:pt x="2149" y="700879"/>
                </a:lnTo>
                <a:lnTo>
                  <a:pt x="8486" y="752863"/>
                </a:lnTo>
                <a:lnTo>
                  <a:pt x="18843" y="803488"/>
                </a:lnTo>
                <a:lnTo>
                  <a:pt x="33052" y="852586"/>
                </a:lnTo>
                <a:lnTo>
                  <a:pt x="50946" y="899993"/>
                </a:lnTo>
                <a:lnTo>
                  <a:pt x="72358" y="945542"/>
                </a:lnTo>
                <a:lnTo>
                  <a:pt x="97120" y="989069"/>
                </a:lnTo>
                <a:lnTo>
                  <a:pt x="125065" y="1030406"/>
                </a:lnTo>
                <a:lnTo>
                  <a:pt x="156025" y="1069389"/>
                </a:lnTo>
                <a:lnTo>
                  <a:pt x="189833" y="1105852"/>
                </a:lnTo>
                <a:lnTo>
                  <a:pt x="226321" y="1139629"/>
                </a:lnTo>
                <a:lnTo>
                  <a:pt x="265322" y="1170553"/>
                </a:lnTo>
                <a:lnTo>
                  <a:pt x="306668" y="1198461"/>
                </a:lnTo>
                <a:lnTo>
                  <a:pt x="350193" y="1223185"/>
                </a:lnTo>
                <a:lnTo>
                  <a:pt x="395728" y="1244560"/>
                </a:lnTo>
                <a:lnTo>
                  <a:pt x="443106" y="1262420"/>
                </a:lnTo>
                <a:lnTo>
                  <a:pt x="492159" y="1276600"/>
                </a:lnTo>
                <a:lnTo>
                  <a:pt x="542721" y="1286934"/>
                </a:lnTo>
                <a:lnTo>
                  <a:pt x="594624" y="1293255"/>
                </a:lnTo>
                <a:lnTo>
                  <a:pt x="647700" y="1295400"/>
                </a:lnTo>
                <a:lnTo>
                  <a:pt x="700879" y="1293255"/>
                </a:lnTo>
                <a:lnTo>
                  <a:pt x="752863" y="1286934"/>
                </a:lnTo>
                <a:lnTo>
                  <a:pt x="803488" y="1276600"/>
                </a:lnTo>
                <a:lnTo>
                  <a:pt x="852586" y="1262420"/>
                </a:lnTo>
                <a:lnTo>
                  <a:pt x="899993" y="1244560"/>
                </a:lnTo>
                <a:lnTo>
                  <a:pt x="945542" y="1223185"/>
                </a:lnTo>
                <a:lnTo>
                  <a:pt x="989069" y="1198461"/>
                </a:lnTo>
                <a:lnTo>
                  <a:pt x="1030406" y="1170553"/>
                </a:lnTo>
                <a:lnTo>
                  <a:pt x="1069389" y="1139629"/>
                </a:lnTo>
                <a:lnTo>
                  <a:pt x="1105852" y="1105852"/>
                </a:lnTo>
                <a:lnTo>
                  <a:pt x="1139629" y="1069389"/>
                </a:lnTo>
                <a:lnTo>
                  <a:pt x="1170553" y="1030406"/>
                </a:lnTo>
                <a:lnTo>
                  <a:pt x="1198461" y="989069"/>
                </a:lnTo>
                <a:lnTo>
                  <a:pt x="1223185" y="945542"/>
                </a:lnTo>
                <a:lnTo>
                  <a:pt x="1244560" y="899993"/>
                </a:lnTo>
                <a:lnTo>
                  <a:pt x="1262420" y="852586"/>
                </a:lnTo>
                <a:lnTo>
                  <a:pt x="1276600" y="803488"/>
                </a:lnTo>
                <a:lnTo>
                  <a:pt x="1286934" y="752863"/>
                </a:lnTo>
                <a:lnTo>
                  <a:pt x="1293255" y="700879"/>
                </a:lnTo>
                <a:lnTo>
                  <a:pt x="1295400" y="647699"/>
                </a:lnTo>
                <a:lnTo>
                  <a:pt x="1293255" y="594624"/>
                </a:lnTo>
                <a:lnTo>
                  <a:pt x="1286934" y="542721"/>
                </a:lnTo>
                <a:lnTo>
                  <a:pt x="1276600" y="492159"/>
                </a:lnTo>
                <a:lnTo>
                  <a:pt x="1262420" y="443106"/>
                </a:lnTo>
                <a:lnTo>
                  <a:pt x="1244560" y="395728"/>
                </a:lnTo>
                <a:lnTo>
                  <a:pt x="1223185" y="350193"/>
                </a:lnTo>
                <a:lnTo>
                  <a:pt x="1198461" y="306668"/>
                </a:lnTo>
                <a:lnTo>
                  <a:pt x="1170553" y="265322"/>
                </a:lnTo>
                <a:lnTo>
                  <a:pt x="1139629" y="226321"/>
                </a:lnTo>
                <a:lnTo>
                  <a:pt x="1105852" y="189833"/>
                </a:lnTo>
                <a:lnTo>
                  <a:pt x="1069389" y="156025"/>
                </a:lnTo>
                <a:lnTo>
                  <a:pt x="1030406" y="125065"/>
                </a:lnTo>
                <a:lnTo>
                  <a:pt x="989069" y="97120"/>
                </a:lnTo>
                <a:lnTo>
                  <a:pt x="945542" y="72358"/>
                </a:lnTo>
                <a:lnTo>
                  <a:pt x="899993" y="50946"/>
                </a:lnTo>
                <a:lnTo>
                  <a:pt x="852586" y="33052"/>
                </a:lnTo>
                <a:lnTo>
                  <a:pt x="803488" y="18843"/>
                </a:lnTo>
                <a:lnTo>
                  <a:pt x="752863" y="8486"/>
                </a:lnTo>
                <a:lnTo>
                  <a:pt x="700879" y="2149"/>
                </a:lnTo>
                <a:lnTo>
                  <a:pt x="647700" y="0"/>
                </a:lnTo>
                <a:lnTo>
                  <a:pt x="594624" y="2149"/>
                </a:lnTo>
                <a:lnTo>
                  <a:pt x="542721" y="8486"/>
                </a:lnTo>
                <a:lnTo>
                  <a:pt x="492159" y="18843"/>
                </a:lnTo>
                <a:lnTo>
                  <a:pt x="443106" y="33052"/>
                </a:lnTo>
                <a:lnTo>
                  <a:pt x="395728" y="50946"/>
                </a:lnTo>
                <a:lnTo>
                  <a:pt x="350193" y="72358"/>
                </a:lnTo>
                <a:lnTo>
                  <a:pt x="306668" y="97120"/>
                </a:lnTo>
                <a:lnTo>
                  <a:pt x="265322" y="125065"/>
                </a:lnTo>
                <a:lnTo>
                  <a:pt x="226321" y="156025"/>
                </a:lnTo>
                <a:lnTo>
                  <a:pt x="189833" y="189833"/>
                </a:lnTo>
                <a:lnTo>
                  <a:pt x="156025" y="226321"/>
                </a:lnTo>
                <a:lnTo>
                  <a:pt x="125065" y="265322"/>
                </a:lnTo>
                <a:lnTo>
                  <a:pt x="97120" y="306668"/>
                </a:lnTo>
                <a:lnTo>
                  <a:pt x="72358" y="350193"/>
                </a:lnTo>
                <a:lnTo>
                  <a:pt x="50946" y="395728"/>
                </a:lnTo>
                <a:lnTo>
                  <a:pt x="33052" y="443106"/>
                </a:lnTo>
                <a:lnTo>
                  <a:pt x="18843" y="492159"/>
                </a:lnTo>
                <a:lnTo>
                  <a:pt x="8486" y="542721"/>
                </a:lnTo>
                <a:lnTo>
                  <a:pt x="2149" y="594624"/>
                </a:lnTo>
                <a:lnTo>
                  <a:pt x="0" y="6477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09877" y="4866893"/>
            <a:ext cx="641604" cy="641604"/>
          </a:xfrm>
          <a:custGeom>
            <a:avLst/>
            <a:gdLst/>
            <a:ahLst/>
            <a:cxnLst/>
            <a:rect l="l" t="t" r="r" b="b"/>
            <a:pathLst>
              <a:path w="641604" h="641603">
                <a:moveTo>
                  <a:pt x="0" y="320801"/>
                </a:moveTo>
                <a:lnTo>
                  <a:pt x="1066" y="347163"/>
                </a:lnTo>
                <a:lnTo>
                  <a:pt x="4209" y="372928"/>
                </a:lnTo>
                <a:lnTo>
                  <a:pt x="9345" y="398015"/>
                </a:lnTo>
                <a:lnTo>
                  <a:pt x="16392" y="422343"/>
                </a:lnTo>
                <a:lnTo>
                  <a:pt x="25265" y="445829"/>
                </a:lnTo>
                <a:lnTo>
                  <a:pt x="35881" y="468393"/>
                </a:lnTo>
                <a:lnTo>
                  <a:pt x="48156" y="489951"/>
                </a:lnTo>
                <a:lnTo>
                  <a:pt x="62008" y="510424"/>
                </a:lnTo>
                <a:lnTo>
                  <a:pt x="77353" y="529728"/>
                </a:lnTo>
                <a:lnTo>
                  <a:pt x="94107" y="547782"/>
                </a:lnTo>
                <a:lnTo>
                  <a:pt x="112186" y="564505"/>
                </a:lnTo>
                <a:lnTo>
                  <a:pt x="131509" y="579814"/>
                </a:lnTo>
                <a:lnTo>
                  <a:pt x="151990" y="593629"/>
                </a:lnTo>
                <a:lnTo>
                  <a:pt x="173547" y="605866"/>
                </a:lnTo>
                <a:lnTo>
                  <a:pt x="196095" y="616446"/>
                </a:lnTo>
                <a:lnTo>
                  <a:pt x="219553" y="625285"/>
                </a:lnTo>
                <a:lnTo>
                  <a:pt x="243836" y="632301"/>
                </a:lnTo>
                <a:lnTo>
                  <a:pt x="268861" y="637415"/>
                </a:lnTo>
                <a:lnTo>
                  <a:pt x="294544" y="640543"/>
                </a:lnTo>
                <a:lnTo>
                  <a:pt x="320802" y="641604"/>
                </a:lnTo>
                <a:lnTo>
                  <a:pt x="347059" y="640543"/>
                </a:lnTo>
                <a:lnTo>
                  <a:pt x="372742" y="637415"/>
                </a:lnTo>
                <a:lnTo>
                  <a:pt x="397767" y="632301"/>
                </a:lnTo>
                <a:lnTo>
                  <a:pt x="422050" y="625285"/>
                </a:lnTo>
                <a:lnTo>
                  <a:pt x="445508" y="616446"/>
                </a:lnTo>
                <a:lnTo>
                  <a:pt x="468056" y="605866"/>
                </a:lnTo>
                <a:lnTo>
                  <a:pt x="489613" y="593629"/>
                </a:lnTo>
                <a:lnTo>
                  <a:pt x="510094" y="579814"/>
                </a:lnTo>
                <a:lnTo>
                  <a:pt x="529417" y="564505"/>
                </a:lnTo>
                <a:lnTo>
                  <a:pt x="547496" y="547782"/>
                </a:lnTo>
                <a:lnTo>
                  <a:pt x="564250" y="529728"/>
                </a:lnTo>
                <a:lnTo>
                  <a:pt x="579595" y="510424"/>
                </a:lnTo>
                <a:lnTo>
                  <a:pt x="593447" y="489951"/>
                </a:lnTo>
                <a:lnTo>
                  <a:pt x="605722" y="468393"/>
                </a:lnTo>
                <a:lnTo>
                  <a:pt x="616338" y="445829"/>
                </a:lnTo>
                <a:lnTo>
                  <a:pt x="625211" y="422343"/>
                </a:lnTo>
                <a:lnTo>
                  <a:pt x="632258" y="398015"/>
                </a:lnTo>
                <a:lnTo>
                  <a:pt x="637394" y="372928"/>
                </a:lnTo>
                <a:lnTo>
                  <a:pt x="640537" y="347163"/>
                </a:lnTo>
                <a:lnTo>
                  <a:pt x="641604" y="320801"/>
                </a:lnTo>
                <a:lnTo>
                  <a:pt x="640537" y="294544"/>
                </a:lnTo>
                <a:lnTo>
                  <a:pt x="637394" y="268861"/>
                </a:lnTo>
                <a:lnTo>
                  <a:pt x="632258" y="243836"/>
                </a:lnTo>
                <a:lnTo>
                  <a:pt x="625211" y="219553"/>
                </a:lnTo>
                <a:lnTo>
                  <a:pt x="616338" y="196095"/>
                </a:lnTo>
                <a:lnTo>
                  <a:pt x="605722" y="173547"/>
                </a:lnTo>
                <a:lnTo>
                  <a:pt x="593447" y="151990"/>
                </a:lnTo>
                <a:lnTo>
                  <a:pt x="579595" y="131509"/>
                </a:lnTo>
                <a:lnTo>
                  <a:pt x="564250" y="112186"/>
                </a:lnTo>
                <a:lnTo>
                  <a:pt x="547496" y="94106"/>
                </a:lnTo>
                <a:lnTo>
                  <a:pt x="529417" y="77353"/>
                </a:lnTo>
                <a:lnTo>
                  <a:pt x="510094" y="62008"/>
                </a:lnTo>
                <a:lnTo>
                  <a:pt x="489613" y="48156"/>
                </a:lnTo>
                <a:lnTo>
                  <a:pt x="468056" y="35881"/>
                </a:lnTo>
                <a:lnTo>
                  <a:pt x="445508" y="25265"/>
                </a:lnTo>
                <a:lnTo>
                  <a:pt x="422050" y="16392"/>
                </a:lnTo>
                <a:lnTo>
                  <a:pt x="397767" y="9345"/>
                </a:lnTo>
                <a:lnTo>
                  <a:pt x="372742" y="4209"/>
                </a:lnTo>
                <a:lnTo>
                  <a:pt x="347059" y="1066"/>
                </a:lnTo>
                <a:lnTo>
                  <a:pt x="320802" y="0"/>
                </a:lnTo>
                <a:lnTo>
                  <a:pt x="294544" y="1066"/>
                </a:lnTo>
                <a:lnTo>
                  <a:pt x="268861" y="4209"/>
                </a:lnTo>
                <a:lnTo>
                  <a:pt x="243836" y="9345"/>
                </a:lnTo>
                <a:lnTo>
                  <a:pt x="219553" y="16392"/>
                </a:lnTo>
                <a:lnTo>
                  <a:pt x="196095" y="25265"/>
                </a:lnTo>
                <a:lnTo>
                  <a:pt x="173547" y="35881"/>
                </a:lnTo>
                <a:lnTo>
                  <a:pt x="151990" y="48156"/>
                </a:lnTo>
                <a:lnTo>
                  <a:pt x="131509" y="62008"/>
                </a:lnTo>
                <a:lnTo>
                  <a:pt x="112186" y="77353"/>
                </a:lnTo>
                <a:lnTo>
                  <a:pt x="94106" y="94106"/>
                </a:lnTo>
                <a:lnTo>
                  <a:pt x="77353" y="112186"/>
                </a:lnTo>
                <a:lnTo>
                  <a:pt x="62008" y="131509"/>
                </a:lnTo>
                <a:lnTo>
                  <a:pt x="48156" y="151990"/>
                </a:lnTo>
                <a:lnTo>
                  <a:pt x="35881" y="173547"/>
                </a:lnTo>
                <a:lnTo>
                  <a:pt x="25265" y="196095"/>
                </a:lnTo>
                <a:lnTo>
                  <a:pt x="16392" y="219553"/>
                </a:lnTo>
                <a:lnTo>
                  <a:pt x="9345" y="243836"/>
                </a:lnTo>
                <a:lnTo>
                  <a:pt x="4209" y="268861"/>
                </a:lnTo>
                <a:lnTo>
                  <a:pt x="1066" y="294544"/>
                </a:lnTo>
                <a:lnTo>
                  <a:pt x="0" y="3208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91183" y="5500877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68579"/>
                </a:moveTo>
                <a:lnTo>
                  <a:pt x="637" y="77938"/>
                </a:lnTo>
                <a:lnTo>
                  <a:pt x="4057" y="91802"/>
                </a:lnTo>
                <a:lnTo>
                  <a:pt x="10138" y="104378"/>
                </a:lnTo>
                <a:lnTo>
                  <a:pt x="18539" y="115358"/>
                </a:lnTo>
                <a:lnTo>
                  <a:pt x="28923" y="124434"/>
                </a:lnTo>
                <a:lnTo>
                  <a:pt x="40950" y="131299"/>
                </a:lnTo>
                <a:lnTo>
                  <a:pt x="54282" y="135643"/>
                </a:lnTo>
                <a:lnTo>
                  <a:pt x="68580" y="137159"/>
                </a:lnTo>
                <a:lnTo>
                  <a:pt x="77938" y="136537"/>
                </a:lnTo>
                <a:lnTo>
                  <a:pt x="91802" y="133184"/>
                </a:lnTo>
                <a:lnTo>
                  <a:pt x="104378" y="127200"/>
                </a:lnTo>
                <a:lnTo>
                  <a:pt x="115358" y="118891"/>
                </a:lnTo>
                <a:lnTo>
                  <a:pt x="124434" y="108567"/>
                </a:lnTo>
                <a:lnTo>
                  <a:pt x="131299" y="96535"/>
                </a:lnTo>
                <a:lnTo>
                  <a:pt x="135643" y="83103"/>
                </a:lnTo>
                <a:lnTo>
                  <a:pt x="137160" y="68579"/>
                </a:lnTo>
                <a:lnTo>
                  <a:pt x="136537" y="59221"/>
                </a:lnTo>
                <a:lnTo>
                  <a:pt x="133184" y="45357"/>
                </a:lnTo>
                <a:lnTo>
                  <a:pt x="127200" y="32781"/>
                </a:lnTo>
                <a:lnTo>
                  <a:pt x="118891" y="21801"/>
                </a:lnTo>
                <a:lnTo>
                  <a:pt x="108567" y="12725"/>
                </a:lnTo>
                <a:lnTo>
                  <a:pt x="96535" y="5860"/>
                </a:lnTo>
                <a:lnTo>
                  <a:pt x="83103" y="1516"/>
                </a:lnTo>
                <a:lnTo>
                  <a:pt x="68580" y="0"/>
                </a:lnTo>
                <a:lnTo>
                  <a:pt x="59381" y="622"/>
                </a:lnTo>
                <a:lnTo>
                  <a:pt x="45660" y="3975"/>
                </a:lnTo>
                <a:lnTo>
                  <a:pt x="33119" y="9959"/>
                </a:lnTo>
                <a:lnTo>
                  <a:pt x="22100" y="18268"/>
                </a:lnTo>
                <a:lnTo>
                  <a:pt x="12939" y="28592"/>
                </a:lnTo>
                <a:lnTo>
                  <a:pt x="5976" y="40624"/>
                </a:lnTo>
                <a:lnTo>
                  <a:pt x="1550" y="54056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64207" y="5788151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0" y="137160"/>
                </a:moveTo>
                <a:lnTo>
                  <a:pt x="1259" y="155876"/>
                </a:lnTo>
                <a:lnTo>
                  <a:pt x="3944" y="170023"/>
                </a:lnTo>
                <a:lnTo>
                  <a:pt x="8033" y="183604"/>
                </a:lnTo>
                <a:lnTo>
                  <a:pt x="13444" y="196541"/>
                </a:lnTo>
                <a:lnTo>
                  <a:pt x="20098" y="208756"/>
                </a:lnTo>
                <a:lnTo>
                  <a:pt x="27912" y="220174"/>
                </a:lnTo>
                <a:lnTo>
                  <a:pt x="36807" y="230717"/>
                </a:lnTo>
                <a:lnTo>
                  <a:pt x="46702" y="240307"/>
                </a:lnTo>
                <a:lnTo>
                  <a:pt x="57515" y="248869"/>
                </a:lnTo>
                <a:lnTo>
                  <a:pt x="69166" y="256325"/>
                </a:lnTo>
                <a:lnTo>
                  <a:pt x="81574" y="262598"/>
                </a:lnTo>
                <a:lnTo>
                  <a:pt x="94659" y="267610"/>
                </a:lnTo>
                <a:lnTo>
                  <a:pt x="108338" y="271286"/>
                </a:lnTo>
                <a:lnTo>
                  <a:pt x="122532" y="273548"/>
                </a:lnTo>
                <a:lnTo>
                  <a:pt x="137160" y="274320"/>
                </a:lnTo>
                <a:lnTo>
                  <a:pt x="141238" y="274261"/>
                </a:lnTo>
                <a:lnTo>
                  <a:pt x="155876" y="273075"/>
                </a:lnTo>
                <a:lnTo>
                  <a:pt x="170023" y="270418"/>
                </a:lnTo>
                <a:lnTo>
                  <a:pt x="183604" y="266369"/>
                </a:lnTo>
                <a:lnTo>
                  <a:pt x="196541" y="261004"/>
                </a:lnTo>
                <a:lnTo>
                  <a:pt x="208756" y="254400"/>
                </a:lnTo>
                <a:lnTo>
                  <a:pt x="220174" y="246634"/>
                </a:lnTo>
                <a:lnTo>
                  <a:pt x="230717" y="237783"/>
                </a:lnTo>
                <a:lnTo>
                  <a:pt x="240307" y="227924"/>
                </a:lnTo>
                <a:lnTo>
                  <a:pt x="248869" y="217135"/>
                </a:lnTo>
                <a:lnTo>
                  <a:pt x="256325" y="205491"/>
                </a:lnTo>
                <a:lnTo>
                  <a:pt x="262598" y="193071"/>
                </a:lnTo>
                <a:lnTo>
                  <a:pt x="267610" y="179950"/>
                </a:lnTo>
                <a:lnTo>
                  <a:pt x="271286" y="166207"/>
                </a:lnTo>
                <a:lnTo>
                  <a:pt x="273548" y="151918"/>
                </a:lnTo>
                <a:lnTo>
                  <a:pt x="274320" y="137160"/>
                </a:lnTo>
                <a:lnTo>
                  <a:pt x="274261" y="133120"/>
                </a:lnTo>
                <a:lnTo>
                  <a:pt x="273075" y="118603"/>
                </a:lnTo>
                <a:lnTo>
                  <a:pt x="270418" y="104542"/>
                </a:lnTo>
                <a:lnTo>
                  <a:pt x="266369" y="91017"/>
                </a:lnTo>
                <a:lnTo>
                  <a:pt x="261004" y="78110"/>
                </a:lnTo>
                <a:lnTo>
                  <a:pt x="254400" y="65901"/>
                </a:lnTo>
                <a:lnTo>
                  <a:pt x="246634" y="54471"/>
                </a:lnTo>
                <a:lnTo>
                  <a:pt x="237783" y="43901"/>
                </a:lnTo>
                <a:lnTo>
                  <a:pt x="227924" y="34272"/>
                </a:lnTo>
                <a:lnTo>
                  <a:pt x="217135" y="25664"/>
                </a:lnTo>
                <a:lnTo>
                  <a:pt x="205491" y="18159"/>
                </a:lnTo>
                <a:lnTo>
                  <a:pt x="193071" y="11837"/>
                </a:lnTo>
                <a:lnTo>
                  <a:pt x="179950" y="6779"/>
                </a:lnTo>
                <a:lnTo>
                  <a:pt x="166207" y="3067"/>
                </a:lnTo>
                <a:lnTo>
                  <a:pt x="151918" y="780"/>
                </a:lnTo>
                <a:lnTo>
                  <a:pt x="137160" y="0"/>
                </a:lnTo>
                <a:lnTo>
                  <a:pt x="133120" y="59"/>
                </a:lnTo>
                <a:lnTo>
                  <a:pt x="118603" y="1259"/>
                </a:lnTo>
                <a:lnTo>
                  <a:pt x="104542" y="3944"/>
                </a:lnTo>
                <a:lnTo>
                  <a:pt x="91017" y="8033"/>
                </a:lnTo>
                <a:lnTo>
                  <a:pt x="78110" y="13444"/>
                </a:lnTo>
                <a:lnTo>
                  <a:pt x="65901" y="20098"/>
                </a:lnTo>
                <a:lnTo>
                  <a:pt x="54471" y="27912"/>
                </a:lnTo>
                <a:lnTo>
                  <a:pt x="43901" y="36807"/>
                </a:lnTo>
                <a:lnTo>
                  <a:pt x="34272" y="46702"/>
                </a:lnTo>
                <a:lnTo>
                  <a:pt x="25664" y="57515"/>
                </a:lnTo>
                <a:lnTo>
                  <a:pt x="18159" y="69166"/>
                </a:lnTo>
                <a:lnTo>
                  <a:pt x="11837" y="81574"/>
                </a:lnTo>
                <a:lnTo>
                  <a:pt x="6779" y="94659"/>
                </a:lnTo>
                <a:lnTo>
                  <a:pt x="3067" y="108338"/>
                </a:lnTo>
                <a:lnTo>
                  <a:pt x="780" y="122532"/>
                </a:lnTo>
                <a:lnTo>
                  <a:pt x="0" y="13716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05000" y="4495799"/>
            <a:ext cx="365760" cy="365759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0" y="182879"/>
                </a:moveTo>
                <a:lnTo>
                  <a:pt x="609" y="197925"/>
                </a:lnTo>
                <a:lnTo>
                  <a:pt x="2404" y="212627"/>
                </a:lnTo>
                <a:lnTo>
                  <a:pt x="5338" y="226940"/>
                </a:lnTo>
                <a:lnTo>
                  <a:pt x="9363" y="240816"/>
                </a:lnTo>
                <a:lnTo>
                  <a:pt x="14430" y="254210"/>
                </a:lnTo>
                <a:lnTo>
                  <a:pt x="20491" y="267075"/>
                </a:lnTo>
                <a:lnTo>
                  <a:pt x="27499" y="279366"/>
                </a:lnTo>
                <a:lnTo>
                  <a:pt x="35405" y="291035"/>
                </a:lnTo>
                <a:lnTo>
                  <a:pt x="44162" y="302036"/>
                </a:lnTo>
                <a:lnTo>
                  <a:pt x="53721" y="312324"/>
                </a:lnTo>
                <a:lnTo>
                  <a:pt x="64034" y="321852"/>
                </a:lnTo>
                <a:lnTo>
                  <a:pt x="75053" y="330573"/>
                </a:lnTo>
                <a:lnTo>
                  <a:pt x="86731" y="338442"/>
                </a:lnTo>
                <a:lnTo>
                  <a:pt x="99020" y="345412"/>
                </a:lnTo>
                <a:lnTo>
                  <a:pt x="111871" y="351436"/>
                </a:lnTo>
                <a:lnTo>
                  <a:pt x="125236" y="356469"/>
                </a:lnTo>
                <a:lnTo>
                  <a:pt x="139067" y="360464"/>
                </a:lnTo>
                <a:lnTo>
                  <a:pt x="153317" y="363375"/>
                </a:lnTo>
                <a:lnTo>
                  <a:pt x="167937" y="365156"/>
                </a:lnTo>
                <a:lnTo>
                  <a:pt x="182880" y="365759"/>
                </a:lnTo>
                <a:lnTo>
                  <a:pt x="197925" y="365156"/>
                </a:lnTo>
                <a:lnTo>
                  <a:pt x="212627" y="363375"/>
                </a:lnTo>
                <a:lnTo>
                  <a:pt x="226940" y="360464"/>
                </a:lnTo>
                <a:lnTo>
                  <a:pt x="240816" y="356469"/>
                </a:lnTo>
                <a:lnTo>
                  <a:pt x="254210" y="351436"/>
                </a:lnTo>
                <a:lnTo>
                  <a:pt x="267075" y="345412"/>
                </a:lnTo>
                <a:lnTo>
                  <a:pt x="279366" y="338442"/>
                </a:lnTo>
                <a:lnTo>
                  <a:pt x="291035" y="330573"/>
                </a:lnTo>
                <a:lnTo>
                  <a:pt x="302036" y="321852"/>
                </a:lnTo>
                <a:lnTo>
                  <a:pt x="312324" y="312324"/>
                </a:lnTo>
                <a:lnTo>
                  <a:pt x="321852" y="302036"/>
                </a:lnTo>
                <a:lnTo>
                  <a:pt x="330573" y="291035"/>
                </a:lnTo>
                <a:lnTo>
                  <a:pt x="338442" y="279366"/>
                </a:lnTo>
                <a:lnTo>
                  <a:pt x="345412" y="267075"/>
                </a:lnTo>
                <a:lnTo>
                  <a:pt x="351436" y="254210"/>
                </a:lnTo>
                <a:lnTo>
                  <a:pt x="356469" y="240816"/>
                </a:lnTo>
                <a:lnTo>
                  <a:pt x="360464" y="226940"/>
                </a:lnTo>
                <a:lnTo>
                  <a:pt x="363375" y="212627"/>
                </a:lnTo>
                <a:lnTo>
                  <a:pt x="365156" y="197925"/>
                </a:lnTo>
                <a:lnTo>
                  <a:pt x="365760" y="182879"/>
                </a:lnTo>
                <a:lnTo>
                  <a:pt x="365156" y="167937"/>
                </a:lnTo>
                <a:lnTo>
                  <a:pt x="363375" y="153317"/>
                </a:lnTo>
                <a:lnTo>
                  <a:pt x="360464" y="139067"/>
                </a:lnTo>
                <a:lnTo>
                  <a:pt x="356469" y="125236"/>
                </a:lnTo>
                <a:lnTo>
                  <a:pt x="351436" y="111871"/>
                </a:lnTo>
                <a:lnTo>
                  <a:pt x="345412" y="99020"/>
                </a:lnTo>
                <a:lnTo>
                  <a:pt x="338442" y="86731"/>
                </a:lnTo>
                <a:lnTo>
                  <a:pt x="330573" y="75053"/>
                </a:lnTo>
                <a:lnTo>
                  <a:pt x="321852" y="64034"/>
                </a:lnTo>
                <a:lnTo>
                  <a:pt x="312324" y="53720"/>
                </a:lnTo>
                <a:lnTo>
                  <a:pt x="302036" y="44162"/>
                </a:lnTo>
                <a:lnTo>
                  <a:pt x="291035" y="35405"/>
                </a:lnTo>
                <a:lnTo>
                  <a:pt x="279366" y="27499"/>
                </a:lnTo>
                <a:lnTo>
                  <a:pt x="267075" y="20491"/>
                </a:lnTo>
                <a:lnTo>
                  <a:pt x="254210" y="14430"/>
                </a:lnTo>
                <a:lnTo>
                  <a:pt x="240816" y="9363"/>
                </a:lnTo>
                <a:lnTo>
                  <a:pt x="226940" y="5338"/>
                </a:lnTo>
                <a:lnTo>
                  <a:pt x="212627" y="2404"/>
                </a:lnTo>
                <a:lnTo>
                  <a:pt x="197925" y="609"/>
                </a:lnTo>
                <a:lnTo>
                  <a:pt x="182880" y="0"/>
                </a:lnTo>
                <a:lnTo>
                  <a:pt x="167937" y="609"/>
                </a:lnTo>
                <a:lnTo>
                  <a:pt x="153317" y="2404"/>
                </a:lnTo>
                <a:lnTo>
                  <a:pt x="139067" y="5338"/>
                </a:lnTo>
                <a:lnTo>
                  <a:pt x="125236" y="9363"/>
                </a:lnTo>
                <a:lnTo>
                  <a:pt x="111871" y="14430"/>
                </a:lnTo>
                <a:lnTo>
                  <a:pt x="99020" y="20491"/>
                </a:lnTo>
                <a:lnTo>
                  <a:pt x="86731" y="27499"/>
                </a:lnTo>
                <a:lnTo>
                  <a:pt x="75053" y="35405"/>
                </a:lnTo>
                <a:lnTo>
                  <a:pt x="64034" y="44162"/>
                </a:lnTo>
                <a:lnTo>
                  <a:pt x="53720" y="53720"/>
                </a:lnTo>
                <a:lnTo>
                  <a:pt x="44162" y="64034"/>
                </a:lnTo>
                <a:lnTo>
                  <a:pt x="35405" y="75053"/>
                </a:lnTo>
                <a:lnTo>
                  <a:pt x="27499" y="86731"/>
                </a:lnTo>
                <a:lnTo>
                  <a:pt x="20491" y="99020"/>
                </a:lnTo>
                <a:lnTo>
                  <a:pt x="14430" y="111871"/>
                </a:lnTo>
                <a:lnTo>
                  <a:pt x="9363" y="125236"/>
                </a:lnTo>
                <a:lnTo>
                  <a:pt x="5338" y="139067"/>
                </a:lnTo>
                <a:lnTo>
                  <a:pt x="2404" y="153317"/>
                </a:lnTo>
                <a:lnTo>
                  <a:pt x="609" y="167937"/>
                </a:lnTo>
                <a:lnTo>
                  <a:pt x="0" y="1828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2533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9104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2364740" y="4107409"/>
            <a:ext cx="4105917" cy="863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10"/>
              </a:lnSpc>
              <a:spcBef>
                <a:spcPts val="160"/>
              </a:spcBef>
            </a:pPr>
            <a:r>
              <a:rPr sz="3000" b="1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H</a:t>
            </a:r>
            <a:r>
              <a:rPr sz="2400" b="1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OW</a:t>
            </a:r>
            <a:r>
              <a:rPr sz="2400" b="1" spc="596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TO</a:t>
            </a:r>
            <a:r>
              <a:rPr sz="2400" b="1" spc="512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b="1" spc="4" dirty="0" smtClean="0">
                <a:solidFill>
                  <a:srgbClr val="565F6C"/>
                </a:solidFill>
                <a:latin typeface="Times New Roman"/>
                <a:cs typeface="Times New Roman"/>
              </a:rPr>
              <a:t>G</a:t>
            </a:r>
            <a:r>
              <a:rPr sz="2400" b="1" spc="4" dirty="0" smtClean="0">
                <a:solidFill>
                  <a:srgbClr val="565F6C"/>
                </a:solidFill>
                <a:latin typeface="Times New Roman"/>
                <a:cs typeface="Times New Roman"/>
              </a:rPr>
              <a:t>IV</a:t>
            </a:r>
            <a:r>
              <a:rPr sz="2400" b="1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E </a:t>
            </a:r>
            <a:r>
              <a:rPr sz="2400" b="1" spc="24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</a:t>
            </a:r>
            <a:r>
              <a:rPr sz="2400" b="1" spc="35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b="1" spc="4" dirty="0" smtClean="0">
                <a:solidFill>
                  <a:srgbClr val="565F6C"/>
                </a:solidFill>
                <a:latin typeface="Times New Roman"/>
                <a:cs typeface="Times New Roman"/>
              </a:rPr>
              <a:t>G</a:t>
            </a:r>
            <a:r>
              <a:rPr sz="2400" b="1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OOD</a:t>
            </a:r>
            <a:endParaRPr sz="2400">
              <a:latin typeface="Times New Roman"/>
              <a:cs typeface="Times New Roman"/>
            </a:endParaRPr>
          </a:p>
          <a:p>
            <a:pPr marL="12700" marR="57150">
              <a:lnSpc>
                <a:spcPts val="3440"/>
              </a:lnSpc>
              <a:spcBef>
                <a:spcPts val="161"/>
              </a:spcBef>
            </a:pPr>
            <a:r>
              <a:rPr sz="3000" b="1" smtClean="0">
                <a:solidFill>
                  <a:srgbClr val="565F6C"/>
                </a:solidFill>
                <a:latin typeface="Times New Roman"/>
                <a:cs typeface="Times New Roman"/>
              </a:rPr>
              <a:t>P</a:t>
            </a:r>
            <a:r>
              <a:rPr sz="3600" b="1" baseline="-1207" smtClean="0">
                <a:solidFill>
                  <a:srgbClr val="565F6C"/>
                </a:solidFill>
                <a:latin typeface="Times New Roman"/>
                <a:cs typeface="Times New Roman"/>
              </a:rPr>
              <a:t>RESENTATION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58205" y="1600199"/>
            <a:ext cx="3228594" cy="2857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3540" y="506959"/>
            <a:ext cx="5082684" cy="22382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5100" marR="57150">
              <a:lnSpc>
                <a:spcPts val="3210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HE </a:t>
            </a:r>
            <a:r>
              <a:rPr sz="2400" spc="316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B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IGGER</a:t>
            </a:r>
            <a:r>
              <a:rPr sz="2400" spc="203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P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ICTURE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L="165100">
              <a:lnSpc>
                <a:spcPct val="95825"/>
              </a:lnSpc>
            </a:pP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C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OMMUNICATION</a:t>
            </a:r>
            <a:r>
              <a:rPr sz="2400" spc="370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AND</a:t>
            </a:r>
            <a:r>
              <a:rPr sz="2400" spc="556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Y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OUR</a:t>
            </a:r>
            <a:endParaRPr sz="2400">
              <a:latin typeface="Times New Roman"/>
              <a:cs typeface="Times New Roman"/>
            </a:endParaRPr>
          </a:p>
          <a:p>
            <a:pPr marL="287019" marR="351619" indent="-274319">
              <a:lnSpc>
                <a:spcPct val="100041"/>
              </a:lnSpc>
              <a:spcBef>
                <a:spcPts val="2282"/>
              </a:spcBef>
            </a:pP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Expressing</a:t>
            </a:r>
            <a:r>
              <a:rPr sz="2400" spc="17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yourself</a:t>
            </a:r>
            <a:r>
              <a:rPr sz="2400" spc="-112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technically helps</a:t>
            </a:r>
            <a:r>
              <a:rPr sz="2400" spc="-36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you</a:t>
            </a:r>
            <a:r>
              <a:rPr sz="2400" spc="383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make</a:t>
            </a:r>
            <a:r>
              <a:rPr sz="2400" spc="-4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and </a:t>
            </a:r>
            <a:r>
              <a:rPr sz="2400" spc="152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use professional</a:t>
            </a:r>
            <a:r>
              <a:rPr sz="2400" spc="207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connections</a:t>
            </a:r>
            <a:r>
              <a:rPr sz="2400" spc="-2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wisely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9702" y="964159"/>
            <a:ext cx="1458673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0"/>
              </a:lnSpc>
              <a:spcBef>
                <a:spcPts val="160"/>
              </a:spcBef>
            </a:pPr>
            <a:r>
              <a:rPr sz="3000" dirty="0" smtClean="0">
                <a:solidFill>
                  <a:srgbClr val="565F6C"/>
                </a:solidFill>
                <a:latin typeface="Times New Roman"/>
                <a:cs typeface="Times New Roman"/>
              </a:rPr>
              <a:t>C</a:t>
            </a:r>
            <a:r>
              <a:rPr sz="240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AREER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3298932"/>
            <a:ext cx="3931889" cy="6959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You</a:t>
            </a:r>
            <a:r>
              <a:rPr sz="2400" spc="256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are </a:t>
            </a:r>
            <a:r>
              <a:rPr sz="2400" spc="137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joining</a:t>
            </a:r>
            <a:r>
              <a:rPr sz="2400" spc="-2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</a:t>
            </a:r>
            <a:r>
              <a:rPr sz="2400" spc="330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long-term</a:t>
            </a:r>
            <a:endParaRPr sz="2400">
              <a:latin typeface="Times New Roman"/>
              <a:cs typeface="Times New Roman"/>
            </a:endParaRPr>
          </a:p>
          <a:p>
            <a:pPr marL="287019" marR="45720">
              <a:lnSpc>
                <a:spcPct val="95825"/>
              </a:lnSpc>
            </a:pP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community…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4548612"/>
            <a:ext cx="4713243" cy="14274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Communicate</a:t>
            </a:r>
            <a:r>
              <a:rPr sz="2400" spc="-24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your </a:t>
            </a:r>
            <a:r>
              <a:rPr sz="2400" spc="75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ideas</a:t>
            </a:r>
            <a:r>
              <a:rPr sz="2400" spc="-4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to</a:t>
            </a:r>
            <a:r>
              <a:rPr sz="2400" spc="320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forge</a:t>
            </a:r>
            <a:endParaRPr sz="2400">
              <a:latin typeface="Times New Roman"/>
              <a:cs typeface="Times New Roman"/>
            </a:endParaRPr>
          </a:p>
          <a:p>
            <a:pPr marL="287019" marR="228093">
              <a:lnSpc>
                <a:spcPct val="100041"/>
              </a:lnSpc>
            </a:pP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mentoring</a:t>
            </a:r>
            <a:r>
              <a:rPr sz="2400" spc="-5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and </a:t>
            </a:r>
            <a:r>
              <a:rPr sz="2400" spc="152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technical relationships</a:t>
            </a:r>
            <a:r>
              <a:rPr sz="2400" spc="-62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in</a:t>
            </a:r>
            <a:r>
              <a:rPr sz="2400" spc="39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the </a:t>
            </a:r>
            <a:r>
              <a:rPr sz="2400" spc="10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service</a:t>
            </a:r>
            <a:r>
              <a:rPr sz="2400" spc="-33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of professional</a:t>
            </a:r>
            <a:r>
              <a:rPr sz="2400" spc="8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goals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2400" y="3733800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609600" y="190499"/>
                </a:moveTo>
                <a:lnTo>
                  <a:pt x="419100" y="0"/>
                </a:lnTo>
                <a:lnTo>
                  <a:pt x="419100" y="95249"/>
                </a:lnTo>
                <a:lnTo>
                  <a:pt x="0" y="95250"/>
                </a:lnTo>
                <a:lnTo>
                  <a:pt x="0" y="285750"/>
                </a:lnTo>
                <a:lnTo>
                  <a:pt x="419100" y="285750"/>
                </a:lnTo>
                <a:lnTo>
                  <a:pt x="419100" y="380999"/>
                </a:lnTo>
                <a:lnTo>
                  <a:pt x="609600" y="19049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0207" y="3703319"/>
            <a:ext cx="640080" cy="442722"/>
          </a:xfrm>
          <a:custGeom>
            <a:avLst/>
            <a:gdLst/>
            <a:ahLst/>
            <a:cxnLst/>
            <a:rect l="l" t="t" r="r" b="b"/>
            <a:pathLst>
              <a:path w="640080" h="442722">
                <a:moveTo>
                  <a:pt x="12192" y="138683"/>
                </a:moveTo>
                <a:lnTo>
                  <a:pt x="0" y="329184"/>
                </a:lnTo>
                <a:lnTo>
                  <a:pt x="12192" y="304038"/>
                </a:lnTo>
                <a:lnTo>
                  <a:pt x="25146" y="316230"/>
                </a:lnTo>
                <a:lnTo>
                  <a:pt x="419100" y="316230"/>
                </a:lnTo>
                <a:lnTo>
                  <a:pt x="419099" y="329183"/>
                </a:lnTo>
                <a:lnTo>
                  <a:pt x="422909" y="403097"/>
                </a:lnTo>
                <a:lnTo>
                  <a:pt x="431292" y="329183"/>
                </a:lnTo>
                <a:lnTo>
                  <a:pt x="444245" y="304038"/>
                </a:lnTo>
                <a:lnTo>
                  <a:pt x="25145" y="304037"/>
                </a:lnTo>
                <a:lnTo>
                  <a:pt x="25145" y="138683"/>
                </a:lnTo>
                <a:lnTo>
                  <a:pt x="12192" y="138683"/>
                </a:lnTo>
                <a:close/>
              </a:path>
              <a:path w="640080" h="442722">
                <a:moveTo>
                  <a:pt x="0" y="329184"/>
                </a:moveTo>
                <a:lnTo>
                  <a:pt x="419099" y="329183"/>
                </a:lnTo>
                <a:lnTo>
                  <a:pt x="419100" y="316230"/>
                </a:lnTo>
                <a:lnTo>
                  <a:pt x="25146" y="316230"/>
                </a:lnTo>
                <a:lnTo>
                  <a:pt x="12192" y="304038"/>
                </a:lnTo>
                <a:lnTo>
                  <a:pt x="0" y="329184"/>
                </a:lnTo>
                <a:close/>
              </a:path>
              <a:path w="640080" h="442722">
                <a:moveTo>
                  <a:pt x="419099" y="113538"/>
                </a:moveTo>
                <a:lnTo>
                  <a:pt x="0" y="113537"/>
                </a:lnTo>
                <a:lnTo>
                  <a:pt x="25146" y="125729"/>
                </a:lnTo>
                <a:lnTo>
                  <a:pt x="419100" y="125729"/>
                </a:lnTo>
                <a:lnTo>
                  <a:pt x="431292" y="113537"/>
                </a:lnTo>
                <a:lnTo>
                  <a:pt x="419099" y="113538"/>
                </a:lnTo>
                <a:close/>
              </a:path>
              <a:path w="640080" h="442722">
                <a:moveTo>
                  <a:pt x="613410" y="230123"/>
                </a:moveTo>
                <a:lnTo>
                  <a:pt x="444245" y="411479"/>
                </a:lnTo>
                <a:lnTo>
                  <a:pt x="419100" y="442722"/>
                </a:lnTo>
                <a:lnTo>
                  <a:pt x="640080" y="220979"/>
                </a:lnTo>
                <a:lnTo>
                  <a:pt x="613410" y="212597"/>
                </a:lnTo>
                <a:lnTo>
                  <a:pt x="613410" y="230123"/>
                </a:lnTo>
                <a:close/>
              </a:path>
              <a:path w="640080" h="442722">
                <a:moveTo>
                  <a:pt x="444246" y="60959"/>
                </a:moveTo>
                <a:lnTo>
                  <a:pt x="444245" y="30479"/>
                </a:lnTo>
                <a:lnTo>
                  <a:pt x="422909" y="39623"/>
                </a:lnTo>
                <a:lnTo>
                  <a:pt x="444246" y="60959"/>
                </a:lnTo>
                <a:close/>
              </a:path>
              <a:path w="640080" h="442722">
                <a:moveTo>
                  <a:pt x="419099" y="329183"/>
                </a:moveTo>
                <a:lnTo>
                  <a:pt x="419100" y="442722"/>
                </a:lnTo>
                <a:lnTo>
                  <a:pt x="444245" y="411479"/>
                </a:lnTo>
                <a:lnTo>
                  <a:pt x="613410" y="230123"/>
                </a:lnTo>
                <a:lnTo>
                  <a:pt x="613410" y="212597"/>
                </a:lnTo>
                <a:lnTo>
                  <a:pt x="640080" y="220979"/>
                </a:lnTo>
                <a:lnTo>
                  <a:pt x="419100" y="0"/>
                </a:lnTo>
                <a:lnTo>
                  <a:pt x="419099" y="113538"/>
                </a:lnTo>
                <a:lnTo>
                  <a:pt x="431292" y="113537"/>
                </a:lnTo>
                <a:lnTo>
                  <a:pt x="419100" y="125729"/>
                </a:lnTo>
                <a:lnTo>
                  <a:pt x="25146" y="125729"/>
                </a:lnTo>
                <a:lnTo>
                  <a:pt x="0" y="113537"/>
                </a:lnTo>
                <a:lnTo>
                  <a:pt x="0" y="329184"/>
                </a:lnTo>
                <a:lnTo>
                  <a:pt x="12192" y="138683"/>
                </a:lnTo>
                <a:lnTo>
                  <a:pt x="444245" y="138683"/>
                </a:lnTo>
                <a:lnTo>
                  <a:pt x="444246" y="60959"/>
                </a:lnTo>
                <a:lnTo>
                  <a:pt x="422909" y="39623"/>
                </a:lnTo>
                <a:lnTo>
                  <a:pt x="444245" y="30479"/>
                </a:lnTo>
                <a:lnTo>
                  <a:pt x="444246" y="60959"/>
                </a:lnTo>
                <a:lnTo>
                  <a:pt x="604646" y="221360"/>
                </a:lnTo>
                <a:lnTo>
                  <a:pt x="444245" y="381761"/>
                </a:lnTo>
                <a:lnTo>
                  <a:pt x="444245" y="304038"/>
                </a:lnTo>
                <a:lnTo>
                  <a:pt x="431292" y="329183"/>
                </a:lnTo>
                <a:lnTo>
                  <a:pt x="422909" y="403097"/>
                </a:lnTo>
                <a:lnTo>
                  <a:pt x="419099" y="329183"/>
                </a:lnTo>
                <a:close/>
              </a:path>
            </a:pathLst>
          </a:custGeom>
          <a:solidFill>
            <a:srgbClr val="BA60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964159"/>
            <a:ext cx="7329729" cy="3472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3210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W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HY</a:t>
            </a:r>
            <a:r>
              <a:rPr sz="2400" spc="55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B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OTHER</a:t>
            </a:r>
            <a:r>
              <a:rPr sz="2400" spc="320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G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IVING</a:t>
            </a:r>
            <a:r>
              <a:rPr sz="2400" spc="205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</a:t>
            </a:r>
            <a:r>
              <a:rPr sz="2400" spc="23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G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OOD </a:t>
            </a:r>
            <a:r>
              <a:rPr sz="2400" spc="140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ALK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?</a:t>
            </a:r>
            <a:endParaRPr sz="3000">
              <a:latin typeface="Times New Roman"/>
              <a:cs typeface="Times New Roman"/>
            </a:endParaRPr>
          </a:p>
          <a:p>
            <a:pPr marL="12700" marR="39873">
              <a:lnSpc>
                <a:spcPct val="95825"/>
              </a:lnSpc>
              <a:spcBef>
                <a:spcPts val="2121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First</a:t>
            </a:r>
            <a:r>
              <a:rPr sz="2400" spc="25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impressions</a:t>
            </a:r>
            <a:r>
              <a:rPr sz="2400" spc="-28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matter!</a:t>
            </a:r>
            <a:endParaRPr sz="2400">
              <a:latin typeface="Times New Roman"/>
              <a:cs typeface="Times New Roman"/>
            </a:endParaRPr>
          </a:p>
          <a:p>
            <a:pPr marL="287019" marR="225401" indent="-274319">
              <a:lnSpc>
                <a:spcPct val="100041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There’s</a:t>
            </a:r>
            <a:r>
              <a:rPr sz="2400" spc="-1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no</a:t>
            </a:r>
            <a:r>
              <a:rPr sz="2400" spc="31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point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doing </a:t>
            </a:r>
            <a:r>
              <a:rPr sz="2400" spc="5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good</a:t>
            </a:r>
            <a:r>
              <a:rPr sz="2400" spc="29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work </a:t>
            </a:r>
            <a:r>
              <a:rPr sz="2400" spc="4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if</a:t>
            </a:r>
            <a:r>
              <a:rPr sz="2400" spc="14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others</a:t>
            </a:r>
            <a:r>
              <a:rPr sz="2400" spc="32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don’t know </a:t>
            </a:r>
            <a:r>
              <a:rPr sz="2400" spc="4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about</a:t>
            </a:r>
            <a:r>
              <a:rPr sz="2400" spc="-32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it</a:t>
            </a:r>
            <a:r>
              <a:rPr sz="2400" spc="-1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or</a:t>
            </a:r>
            <a:r>
              <a:rPr sz="2400" spc="3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can’t</a:t>
            </a:r>
            <a:r>
              <a:rPr sz="2400" spc="53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understand</a:t>
            </a:r>
            <a:r>
              <a:rPr sz="2400" spc="4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what</a:t>
            </a:r>
            <a:r>
              <a:rPr sz="2400" spc="-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you</a:t>
            </a:r>
            <a:r>
              <a:rPr sz="2400" spc="38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did.</a:t>
            </a:r>
            <a:endParaRPr sz="2400">
              <a:latin typeface="Times New Roman"/>
              <a:cs typeface="Times New Roman"/>
            </a:endParaRPr>
          </a:p>
          <a:p>
            <a:pPr marL="287019" indent="-274319">
              <a:lnSpc>
                <a:spcPct val="100041"/>
              </a:lnSpc>
              <a:spcBef>
                <a:spcPts val="603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Good</a:t>
            </a:r>
            <a:r>
              <a:rPr sz="2400" spc="32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practice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for</a:t>
            </a:r>
            <a:r>
              <a:rPr sz="2400" spc="30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3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teaching</a:t>
            </a:r>
            <a:r>
              <a:rPr sz="2400" spc="12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career!</a:t>
            </a:r>
            <a:r>
              <a:rPr sz="2400" spc="-10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Good</a:t>
            </a:r>
            <a:r>
              <a:rPr sz="2400" spc="32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practice for</a:t>
            </a:r>
            <a:r>
              <a:rPr sz="2400" spc="3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any </a:t>
            </a:r>
            <a:r>
              <a:rPr sz="2400" spc="8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career!</a:t>
            </a:r>
            <a:endParaRPr sz="2400">
              <a:latin typeface="Times New Roman"/>
              <a:cs typeface="Times New Roman"/>
            </a:endParaRPr>
          </a:p>
          <a:p>
            <a:pPr marL="287020" marR="1208381" indent="-274319">
              <a:lnSpc>
                <a:spcPct val="100041"/>
              </a:lnSpc>
              <a:spcBef>
                <a:spcPts val="603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Helps</a:t>
            </a:r>
            <a:r>
              <a:rPr sz="2400" spc="-3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you</a:t>
            </a:r>
            <a:r>
              <a:rPr sz="2400" spc="38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sort </a:t>
            </a:r>
            <a:r>
              <a:rPr sz="2400" spc="14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out</a:t>
            </a:r>
            <a:r>
              <a:rPr sz="2400" spc="58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what</a:t>
            </a:r>
            <a:r>
              <a:rPr sz="2400" spc="-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you’ve</a:t>
            </a:r>
            <a:r>
              <a:rPr sz="2400" spc="32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done, </a:t>
            </a:r>
            <a:r>
              <a:rPr sz="2400" spc="9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and understand</a:t>
            </a:r>
            <a:r>
              <a:rPr sz="2400" spc="3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it</a:t>
            </a:r>
            <a:r>
              <a:rPr sz="2400" spc="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better</a:t>
            </a:r>
            <a:r>
              <a:rPr sz="2400" spc="5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yourself.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35940" y="964159"/>
            <a:ext cx="1180663" cy="10495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4109">
              <a:lnSpc>
                <a:spcPts val="3210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YPES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121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Quick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25665" y="964159"/>
            <a:ext cx="3655942" cy="10495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3210"/>
              </a:lnSpc>
              <a:spcBef>
                <a:spcPts val="160"/>
              </a:spcBef>
            </a:pP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OF </a:t>
            </a:r>
            <a:r>
              <a:rPr sz="2400" spc="28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P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RESENTATIONS</a:t>
            </a:r>
            <a:endParaRPr sz="2400">
              <a:latin typeface="Times New Roman"/>
              <a:cs typeface="Times New Roman"/>
            </a:endParaRPr>
          </a:p>
          <a:p>
            <a:pPr marL="14284">
              <a:lnSpc>
                <a:spcPct val="95825"/>
              </a:lnSpc>
              <a:spcBef>
                <a:spcPts val="2121"/>
              </a:spcBef>
            </a:pPr>
            <a:r>
              <a:rPr sz="2400" spc="0" dirty="0" smtClean="0">
                <a:latin typeface="Times New Roman"/>
                <a:cs typeface="Times New Roman"/>
              </a:rPr>
              <a:t>1-minute</a:t>
            </a:r>
            <a:r>
              <a:rPr sz="2400" spc="6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“what</a:t>
            </a:r>
            <a:r>
              <a:rPr sz="2400" spc="-8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</a:t>
            </a:r>
            <a:r>
              <a:rPr sz="2400" spc="24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do”</a:t>
            </a:r>
            <a:r>
              <a:rPr sz="2400" spc="9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talk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125452"/>
            <a:ext cx="4241496" cy="1656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25</a:t>
            </a:r>
            <a:r>
              <a:rPr sz="2400" spc="3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minute</a:t>
            </a:r>
            <a:r>
              <a:rPr sz="2400" spc="38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conference</a:t>
            </a:r>
            <a:r>
              <a:rPr sz="2400" spc="-24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paper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5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Project</a:t>
            </a:r>
            <a:r>
              <a:rPr sz="2400" spc="-3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presentation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Thesis</a:t>
            </a:r>
            <a:r>
              <a:rPr sz="2400" spc="3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defense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Job</a:t>
            </a:r>
            <a:r>
              <a:rPr sz="2400" spc="59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talk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90064" y="2125452"/>
            <a:ext cx="185519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presentation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335252"/>
            <a:ext cx="4033162" cy="772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7915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What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they have</a:t>
            </a:r>
            <a:r>
              <a:rPr sz="2400" spc="-8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in</a:t>
            </a:r>
            <a:r>
              <a:rPr sz="2400" spc="4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common: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Never</a:t>
            </a:r>
            <a:r>
              <a:rPr sz="2400" spc="-10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enough</a:t>
            </a:r>
            <a:r>
              <a:rPr sz="2400" spc="-9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time</a:t>
            </a:r>
            <a:r>
              <a:rPr sz="2400" spc="6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2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talk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82312" y="4777212"/>
            <a:ext cx="24697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about</a:t>
            </a:r>
            <a:r>
              <a:rPr sz="2400" spc="2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everything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5219172"/>
            <a:ext cx="7102118" cy="7721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All</a:t>
            </a:r>
            <a:r>
              <a:rPr sz="2400" spc="20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of</a:t>
            </a:r>
            <a:r>
              <a:rPr sz="2400" spc="5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them</a:t>
            </a:r>
            <a:r>
              <a:rPr sz="2400" spc="10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reflect</a:t>
            </a:r>
            <a:r>
              <a:rPr sz="2400" spc="-15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3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you</a:t>
            </a:r>
            <a:r>
              <a:rPr sz="2400" spc="37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&amp;</a:t>
            </a:r>
            <a:r>
              <a:rPr sz="2400" spc="13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need </a:t>
            </a:r>
            <a:r>
              <a:rPr sz="2400" spc="13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practice/polish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5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Focus </a:t>
            </a:r>
            <a:r>
              <a:rPr sz="2400" spc="13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32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33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clear</a:t>
            </a:r>
            <a:r>
              <a:rPr sz="2400" spc="-4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goal</a:t>
            </a:r>
            <a:r>
              <a:rPr sz="2400" spc="47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and </a:t>
            </a:r>
            <a:r>
              <a:rPr sz="2400" spc="15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message.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5940" y="964159"/>
            <a:ext cx="6336494" cy="10129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10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OP </a:t>
            </a:r>
            <a:r>
              <a:rPr sz="2400" spc="193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10</a:t>
            </a:r>
            <a:r>
              <a:rPr sz="3000" spc="404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P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OINTERS</a:t>
            </a:r>
            <a:r>
              <a:rPr sz="2400" spc="155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FOR </a:t>
            </a:r>
            <a:r>
              <a:rPr sz="2400" spc="148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</a:t>
            </a:r>
            <a:r>
              <a:rPr sz="2400" spc="23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G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OOD </a:t>
            </a:r>
            <a:r>
              <a:rPr sz="2400" spc="140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ALK</a:t>
            </a:r>
            <a:endParaRPr sz="2400">
              <a:latin typeface="Times New Roman"/>
              <a:cs typeface="Times New Roman"/>
            </a:endParaRPr>
          </a:p>
          <a:p>
            <a:pPr marL="12700" marR="57150">
              <a:lnSpc>
                <a:spcPct val="95825"/>
              </a:lnSpc>
              <a:spcBef>
                <a:spcPts val="1833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1.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Be</a:t>
            </a:r>
            <a:r>
              <a:rPr sz="2400" spc="32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neat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2457684"/>
            <a:ext cx="601241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2.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Avoid</a:t>
            </a:r>
            <a:r>
              <a:rPr sz="2400" spc="34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trying</a:t>
            </a:r>
            <a:r>
              <a:rPr sz="2400" spc="-6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cram</a:t>
            </a:r>
            <a:r>
              <a:rPr sz="2400" spc="-3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too</a:t>
            </a:r>
            <a:r>
              <a:rPr sz="2400" spc="30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much</a:t>
            </a:r>
            <a:r>
              <a:rPr sz="2400" spc="-2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into </a:t>
            </a:r>
            <a:r>
              <a:rPr sz="2400" spc="5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one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561165" y="2457684"/>
            <a:ext cx="73192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slide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58900" y="2849354"/>
            <a:ext cx="3804782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100" spc="0" dirty="0" smtClean="0">
                <a:latin typeface="Times New Roman"/>
                <a:cs typeface="Times New Roman"/>
              </a:rPr>
              <a:t>Don’t</a:t>
            </a:r>
            <a:r>
              <a:rPr sz="2100" spc="348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be</a:t>
            </a:r>
            <a:r>
              <a:rPr sz="2100" spc="272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</a:t>
            </a:r>
            <a:r>
              <a:rPr sz="2100" spc="287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slave</a:t>
            </a:r>
            <a:r>
              <a:rPr sz="2100" spc="-2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to</a:t>
            </a:r>
            <a:r>
              <a:rPr sz="2100" spc="28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your </a:t>
            </a:r>
            <a:r>
              <a:rPr sz="2100" spc="88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slides.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2897397"/>
            <a:ext cx="175605" cy="238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0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620496"/>
            <a:ext cx="163850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3.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Be</a:t>
            </a:r>
            <a:r>
              <a:rPr sz="2400" spc="32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brief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8900" y="4012166"/>
            <a:ext cx="3843341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100" spc="0" dirty="0" smtClean="0">
                <a:latin typeface="Times New Roman"/>
                <a:cs typeface="Times New Roman"/>
              </a:rPr>
              <a:t>use </a:t>
            </a:r>
            <a:r>
              <a:rPr sz="2100" spc="4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keywords</a:t>
            </a:r>
            <a:r>
              <a:rPr sz="2100" spc="-248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rather</a:t>
            </a:r>
            <a:r>
              <a:rPr sz="2100" spc="53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than</a:t>
            </a:r>
            <a:r>
              <a:rPr sz="2100" spc="337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long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11514" y="4012166"/>
            <a:ext cx="1260346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100" spc="0" dirty="0" smtClean="0">
                <a:latin typeface="Times New Roman"/>
                <a:cs typeface="Times New Roman"/>
              </a:rPr>
              <a:t>sentences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4060209"/>
            <a:ext cx="175605" cy="238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0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783308"/>
            <a:ext cx="393098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4.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Avoid</a:t>
            </a:r>
            <a:r>
              <a:rPr sz="2400" spc="34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covering</a:t>
            </a:r>
            <a:r>
              <a:rPr sz="2400" spc="-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up</a:t>
            </a:r>
            <a:r>
              <a:rPr sz="2400" spc="48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5602490"/>
            <a:ext cx="3274913" cy="5336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5.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Use</a:t>
            </a:r>
            <a:r>
              <a:rPr sz="2400" spc="57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330" dirty="0" smtClean="0">
                <a:latin typeface="Times New Roman"/>
                <a:cs typeface="Times New Roman"/>
              </a:rPr>
              <a:t> </a:t>
            </a:r>
            <a:r>
              <a:rPr sz="4000" spc="0" dirty="0" smtClean="0">
                <a:latin typeface="Times New Roman"/>
                <a:cs typeface="Times New Roman"/>
              </a:rPr>
              <a:t>large</a:t>
            </a:r>
            <a:r>
              <a:rPr sz="4000" spc="-32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font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86400" y="1069847"/>
            <a:ext cx="2651760" cy="7132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184648" y="1783079"/>
            <a:ext cx="3163823" cy="7132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358383" y="2496311"/>
            <a:ext cx="3200400" cy="71323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68695" y="3209544"/>
            <a:ext cx="3163823" cy="7132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779007" y="3922776"/>
            <a:ext cx="2569464" cy="6949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33800" y="4400550"/>
            <a:ext cx="1286255" cy="11620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5940" y="964159"/>
            <a:ext cx="5316757" cy="1126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10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OP </a:t>
            </a:r>
            <a:r>
              <a:rPr sz="2400" spc="193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10</a:t>
            </a:r>
            <a:r>
              <a:rPr sz="3000" spc="404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P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OINTERS</a:t>
            </a:r>
            <a:r>
              <a:rPr sz="2400" spc="155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FOR </a:t>
            </a:r>
            <a:r>
              <a:rPr sz="2400" spc="148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</a:t>
            </a:r>
            <a:r>
              <a:rPr sz="2400" spc="23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G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OOD</a:t>
            </a:r>
            <a:endParaRPr sz="2400">
              <a:latin typeface="Times New Roman"/>
              <a:cs typeface="Times New Roman"/>
            </a:endParaRPr>
          </a:p>
          <a:p>
            <a:pPr marL="12700" marR="57150">
              <a:lnSpc>
                <a:spcPct val="95825"/>
              </a:lnSpc>
              <a:spcBef>
                <a:spcPts val="1711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6.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Use</a:t>
            </a:r>
            <a:r>
              <a:rPr sz="2400" spc="577" dirty="0" smtClean="0">
                <a:latin typeface="Times New Roman"/>
                <a:cs typeface="Times New Roman"/>
              </a:rPr>
              <a:t> </a:t>
            </a:r>
            <a:r>
              <a:rPr sz="32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200" spc="9" dirty="0" smtClean="0">
                <a:solidFill>
                  <a:srgbClr val="00AFEF"/>
                </a:solidFill>
                <a:latin typeface="Times New Roman"/>
                <a:cs typeface="Times New Roman"/>
              </a:rPr>
              <a:t>o</a:t>
            </a:r>
            <a:r>
              <a:rPr sz="3200" spc="9" dirty="0" smtClean="0">
                <a:solidFill>
                  <a:srgbClr val="6F2F9F"/>
                </a:solidFill>
                <a:latin typeface="Times New Roman"/>
                <a:cs typeface="Times New Roman"/>
              </a:rPr>
              <a:t>l</a:t>
            </a:r>
            <a:r>
              <a:rPr sz="3200" spc="9" dirty="0" smtClean="0">
                <a:solidFill>
                  <a:srgbClr val="FB8504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00AF50"/>
                </a:solidFill>
                <a:latin typeface="Times New Roman"/>
                <a:cs typeface="Times New Roman"/>
              </a:rPr>
              <a:t>r</a:t>
            </a:r>
            <a:r>
              <a:rPr sz="3200" spc="-164" dirty="0" smtClean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2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emphasize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75274" y="964159"/>
            <a:ext cx="99716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0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ALK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2567412"/>
            <a:ext cx="4716951" cy="659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7.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Use</a:t>
            </a:r>
            <a:r>
              <a:rPr sz="2400" spc="57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illustrations</a:t>
            </a:r>
            <a:r>
              <a:rPr sz="2400" spc="-6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1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get</a:t>
            </a:r>
            <a:r>
              <a:rPr sz="2400" spc="5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across</a:t>
            </a:r>
            <a:endParaRPr sz="2400">
              <a:latin typeface="Times New Roman"/>
              <a:cs typeface="Times New Roman"/>
            </a:endParaRPr>
          </a:p>
          <a:p>
            <a:pPr marL="469900" marR="45720">
              <a:lnSpc>
                <a:spcPts val="2590"/>
              </a:lnSpc>
              <a:spcBef>
                <a:spcPts val="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key</a:t>
            </a:r>
            <a:r>
              <a:rPr sz="2400" spc="4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concepts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8900" y="3287504"/>
            <a:ext cx="3876064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100" spc="0" dirty="0" smtClean="0">
                <a:latin typeface="Times New Roman"/>
                <a:cs typeface="Times New Roman"/>
              </a:rPr>
              <a:t>May</a:t>
            </a:r>
            <a:r>
              <a:rPr sz="2100" spc="47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include</a:t>
            </a:r>
            <a:r>
              <a:rPr sz="2100" spc="-261" dirty="0" smtClean="0">
                <a:latin typeface="Times New Roman"/>
                <a:cs typeface="Times New Roman"/>
              </a:rPr>
              <a:t> </a:t>
            </a:r>
            <a:r>
              <a:rPr sz="2100" i="1" spc="0" dirty="0" smtClean="0">
                <a:latin typeface="Times New Roman"/>
                <a:cs typeface="Times New Roman"/>
              </a:rPr>
              <a:t>limited</a:t>
            </a:r>
            <a:r>
              <a:rPr sz="2100" i="1" spc="-29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animation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3335547"/>
            <a:ext cx="175605" cy="238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0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464792"/>
            <a:ext cx="297037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8.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Make </a:t>
            </a:r>
            <a:r>
              <a:rPr sz="2400" spc="16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eye</a:t>
            </a:r>
            <a:r>
              <a:rPr sz="2400" spc="39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contact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5275560"/>
            <a:ext cx="46984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9.    </a:t>
            </a:r>
            <a:r>
              <a:rPr sz="1650" spc="29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Be</a:t>
            </a:r>
            <a:r>
              <a:rPr sz="2400" spc="32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ready</a:t>
            </a:r>
            <a:r>
              <a:rPr sz="2400" spc="-4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skip </a:t>
            </a:r>
            <a:r>
              <a:rPr sz="2400" spc="9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slides</a:t>
            </a:r>
            <a:r>
              <a:rPr sz="2400" spc="-2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if</a:t>
            </a:r>
            <a:r>
              <a:rPr sz="2400" spc="14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time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6806" y="5275560"/>
            <a:ext cx="11252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is</a:t>
            </a:r>
            <a:r>
              <a:rPr sz="2400" spc="3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short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6086326"/>
            <a:ext cx="19366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10.  </a:t>
            </a:r>
            <a:r>
              <a:rPr sz="1650" spc="29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Practice</a:t>
            </a:r>
            <a:r>
              <a:rPr sz="2400" spc="-5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!!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105400" y="4724399"/>
            <a:ext cx="3601211" cy="461772"/>
          </a:xfrm>
          <a:custGeom>
            <a:avLst/>
            <a:gdLst/>
            <a:ahLst/>
            <a:cxnLst/>
            <a:rect l="l" t="t" r="r" b="b"/>
            <a:pathLst>
              <a:path w="3601211" h="461772">
                <a:moveTo>
                  <a:pt x="0" y="0"/>
                </a:moveTo>
                <a:lnTo>
                  <a:pt x="0" y="461772"/>
                </a:lnTo>
                <a:lnTo>
                  <a:pt x="3601211" y="461772"/>
                </a:lnTo>
                <a:lnTo>
                  <a:pt x="3601211" y="0"/>
                </a:lnTo>
                <a:lnTo>
                  <a:pt x="0" y="0"/>
                </a:lnTo>
                <a:close/>
              </a:path>
            </a:pathLst>
          </a:custGeom>
          <a:solidFill>
            <a:srgbClr val="FB850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43144" y="5410199"/>
            <a:ext cx="3343655" cy="461772"/>
          </a:xfrm>
          <a:custGeom>
            <a:avLst/>
            <a:gdLst/>
            <a:ahLst/>
            <a:cxnLst/>
            <a:rect l="l" t="t" r="r" b="b"/>
            <a:pathLst>
              <a:path w="3343655" h="461772">
                <a:moveTo>
                  <a:pt x="0" y="0"/>
                </a:moveTo>
                <a:lnTo>
                  <a:pt x="0" y="461772"/>
                </a:lnTo>
                <a:lnTo>
                  <a:pt x="3343655" y="461772"/>
                </a:lnTo>
                <a:lnTo>
                  <a:pt x="3343655" y="0"/>
                </a:lnTo>
                <a:lnTo>
                  <a:pt x="0" y="0"/>
                </a:lnTo>
                <a:close/>
              </a:path>
            </a:pathLst>
          </a:custGeom>
          <a:solidFill>
            <a:srgbClr val="FB850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2968" y="1676399"/>
            <a:ext cx="1703831" cy="461772"/>
          </a:xfrm>
          <a:custGeom>
            <a:avLst/>
            <a:gdLst/>
            <a:ahLst/>
            <a:cxnLst/>
            <a:rect l="l" t="t" r="r" b="b"/>
            <a:pathLst>
              <a:path w="1703831" h="461772">
                <a:moveTo>
                  <a:pt x="0" y="0"/>
                </a:moveTo>
                <a:lnTo>
                  <a:pt x="0" y="461772"/>
                </a:lnTo>
                <a:lnTo>
                  <a:pt x="1703831" y="461772"/>
                </a:lnTo>
                <a:lnTo>
                  <a:pt x="17038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B850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68112" y="2438399"/>
            <a:ext cx="3218688" cy="461772"/>
          </a:xfrm>
          <a:custGeom>
            <a:avLst/>
            <a:gdLst/>
            <a:ahLst/>
            <a:cxnLst/>
            <a:rect l="l" t="t" r="r" b="b"/>
            <a:pathLst>
              <a:path w="3218688" h="461772">
                <a:moveTo>
                  <a:pt x="0" y="0"/>
                </a:moveTo>
                <a:lnTo>
                  <a:pt x="0" y="461772"/>
                </a:lnTo>
                <a:lnTo>
                  <a:pt x="3218688" y="461772"/>
                </a:lnTo>
                <a:lnTo>
                  <a:pt x="32186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B850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65648" y="4114799"/>
            <a:ext cx="3121152" cy="461772"/>
          </a:xfrm>
          <a:custGeom>
            <a:avLst/>
            <a:gdLst/>
            <a:ahLst/>
            <a:cxnLst/>
            <a:rect l="l" t="t" r="r" b="b"/>
            <a:pathLst>
              <a:path w="3121152" h="461772">
                <a:moveTo>
                  <a:pt x="0" y="0"/>
                </a:moveTo>
                <a:lnTo>
                  <a:pt x="0" y="461772"/>
                </a:lnTo>
                <a:lnTo>
                  <a:pt x="3121152" y="461772"/>
                </a:lnTo>
                <a:lnTo>
                  <a:pt x="31211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B850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31140" y="964159"/>
            <a:ext cx="5155394" cy="14907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17500">
              <a:lnSpc>
                <a:spcPts val="3210"/>
              </a:lnSpc>
              <a:spcBef>
                <a:spcPts val="160"/>
              </a:spcBef>
            </a:pP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</a:t>
            </a:r>
            <a:r>
              <a:rPr sz="3000" spc="7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“</a:t>
            </a: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YPICA</a:t>
            </a:r>
            <a:r>
              <a:rPr sz="2400" spc="4" dirty="0" smtClean="0">
                <a:solidFill>
                  <a:srgbClr val="565F6C"/>
                </a:solidFill>
                <a:latin typeface="Times New Roman"/>
                <a:cs typeface="Times New Roman"/>
              </a:rPr>
              <a:t>L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”</a:t>
            </a:r>
            <a:r>
              <a:rPr sz="3000" spc="508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5" dirty="0" smtClean="0">
                <a:solidFill>
                  <a:srgbClr val="565F6C"/>
                </a:solidFill>
                <a:latin typeface="Times New Roman"/>
                <a:cs typeface="Times New Roman"/>
              </a:rPr>
              <a:t>P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ROJECT</a:t>
            </a:r>
            <a:r>
              <a:rPr sz="2400" spc="267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ALK</a:t>
            </a:r>
            <a:endParaRPr sz="2400">
              <a:latin typeface="Times New Roman"/>
              <a:cs typeface="Times New Roman"/>
            </a:endParaRPr>
          </a:p>
          <a:p>
            <a:pPr marL="12700" marR="32824">
              <a:lnSpc>
                <a:spcPct val="95825"/>
              </a:lnSpc>
              <a:spcBef>
                <a:spcPts val="2115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Title/author/affiliation</a:t>
            </a:r>
            <a:r>
              <a:rPr sz="2400" b="1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(1</a:t>
            </a:r>
            <a:r>
              <a:rPr sz="2400" spc="18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slide)</a:t>
            </a:r>
            <a:endParaRPr sz="2400">
              <a:latin typeface="Times New Roman"/>
              <a:cs typeface="Times New Roman"/>
            </a:endParaRPr>
          </a:p>
          <a:p>
            <a:pPr marL="12700" marR="57150">
              <a:lnSpc>
                <a:spcPct val="95825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Forecast</a:t>
            </a:r>
            <a:r>
              <a:rPr sz="2400" b="1" spc="-7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(1</a:t>
            </a:r>
            <a:r>
              <a:rPr sz="2400" spc="18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10454" y="964159"/>
            <a:ext cx="1627142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0"/>
              </a:lnSpc>
              <a:spcBef>
                <a:spcPts val="160"/>
              </a:spcBef>
            </a:pPr>
            <a:r>
              <a:rPr sz="300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</a:t>
            </a:r>
            <a:r>
              <a:rPr sz="2400" dirty="0" smtClean="0">
                <a:solidFill>
                  <a:srgbClr val="565F6C"/>
                </a:solidFill>
                <a:latin typeface="Times New Roman"/>
                <a:cs typeface="Times New Roman"/>
              </a:rPr>
              <a:t>UTLINE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1140" y="2491059"/>
            <a:ext cx="4473061" cy="30529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7019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Give</a:t>
            </a:r>
            <a:r>
              <a:rPr sz="2400" spc="46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gist </a:t>
            </a:r>
            <a:r>
              <a:rPr sz="2400" spc="8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of</a:t>
            </a:r>
            <a:r>
              <a:rPr sz="2400" spc="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problem</a:t>
            </a:r>
            <a:r>
              <a:rPr sz="2400" spc="-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attacked</a:t>
            </a:r>
            <a:endParaRPr sz="2400">
              <a:latin typeface="Times New Roman"/>
              <a:cs typeface="Times New Roman"/>
            </a:endParaRPr>
          </a:p>
          <a:p>
            <a:pPr marL="287019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insight</a:t>
            </a:r>
            <a:r>
              <a:rPr sz="2400" spc="21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found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715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Outline</a:t>
            </a:r>
            <a:r>
              <a:rPr sz="2400" b="1" spc="-5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(1</a:t>
            </a:r>
            <a:r>
              <a:rPr sz="2400" spc="18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slide)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Background</a:t>
            </a:r>
            <a:endParaRPr sz="2400">
              <a:latin typeface="Times New Roman"/>
              <a:cs typeface="Times New Roman"/>
            </a:endParaRPr>
          </a:p>
          <a:p>
            <a:pPr marL="378460" marR="45720">
              <a:lnSpc>
                <a:spcPct val="95825"/>
              </a:lnSpc>
              <a:spcBef>
                <a:spcPts val="604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  </a:t>
            </a:r>
            <a:r>
              <a:rPr sz="1650" spc="88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100" b="1" spc="0" dirty="0" smtClean="0">
                <a:latin typeface="Times New Roman"/>
                <a:cs typeface="Times New Roman"/>
              </a:rPr>
              <a:t>Motivation</a:t>
            </a:r>
            <a:r>
              <a:rPr sz="2100" b="1" spc="-20" dirty="0" smtClean="0">
                <a:latin typeface="Times New Roman"/>
                <a:cs typeface="Times New Roman"/>
              </a:rPr>
              <a:t> </a:t>
            </a:r>
            <a:r>
              <a:rPr sz="2100" b="1" spc="0" dirty="0" smtClean="0">
                <a:latin typeface="Times New Roman"/>
                <a:cs typeface="Times New Roman"/>
              </a:rPr>
              <a:t>and</a:t>
            </a:r>
            <a:r>
              <a:rPr sz="2100" b="1" spc="13" dirty="0" smtClean="0">
                <a:latin typeface="Times New Roman"/>
                <a:cs typeface="Times New Roman"/>
              </a:rPr>
              <a:t> </a:t>
            </a:r>
            <a:r>
              <a:rPr sz="2100" b="1" spc="0" dirty="0" smtClean="0">
                <a:latin typeface="Times New Roman"/>
                <a:cs typeface="Times New Roman"/>
              </a:rPr>
              <a:t>Problem</a:t>
            </a:r>
            <a:endParaRPr sz="2100">
              <a:latin typeface="Times New Roman"/>
              <a:cs typeface="Times New Roman"/>
            </a:endParaRPr>
          </a:p>
          <a:p>
            <a:pPr marL="652780" marR="45720">
              <a:lnSpc>
                <a:spcPct val="95825"/>
              </a:lnSpc>
              <a:spcBef>
                <a:spcPts val="110"/>
              </a:spcBef>
            </a:pPr>
            <a:r>
              <a:rPr sz="2100" b="1" spc="0" dirty="0" smtClean="0">
                <a:latin typeface="Times New Roman"/>
                <a:cs typeface="Times New Roman"/>
              </a:rPr>
              <a:t>Statement</a:t>
            </a:r>
            <a:r>
              <a:rPr sz="2100" b="1" spc="-50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(1-2</a:t>
            </a:r>
            <a:r>
              <a:rPr sz="2100" spc="25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slides)</a:t>
            </a:r>
            <a:endParaRPr sz="2100">
              <a:latin typeface="Times New Roman"/>
              <a:cs typeface="Times New Roman"/>
            </a:endParaRPr>
          </a:p>
          <a:p>
            <a:pPr marL="378460" marR="45720">
              <a:lnSpc>
                <a:spcPct val="95825"/>
              </a:lnSpc>
              <a:spcBef>
                <a:spcPts val="608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  </a:t>
            </a:r>
            <a:r>
              <a:rPr sz="1650" spc="88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100" b="1" spc="0" dirty="0" smtClean="0">
                <a:latin typeface="Times New Roman"/>
                <a:cs typeface="Times New Roman"/>
              </a:rPr>
              <a:t>Related</a:t>
            </a:r>
            <a:r>
              <a:rPr sz="2100" b="1" spc="-45" dirty="0" smtClean="0">
                <a:latin typeface="Times New Roman"/>
                <a:cs typeface="Times New Roman"/>
              </a:rPr>
              <a:t> </a:t>
            </a:r>
            <a:r>
              <a:rPr sz="2100" b="1" spc="0" dirty="0" smtClean="0">
                <a:latin typeface="Times New Roman"/>
                <a:cs typeface="Times New Roman"/>
              </a:rPr>
              <a:t>Work </a:t>
            </a:r>
            <a:r>
              <a:rPr sz="2100" b="1" spc="117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(0-1</a:t>
            </a:r>
            <a:r>
              <a:rPr sz="2100" spc="25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slides)</a:t>
            </a:r>
            <a:endParaRPr sz="2100">
              <a:latin typeface="Times New Roman"/>
              <a:cs typeface="Times New Roman"/>
            </a:endParaRPr>
          </a:p>
          <a:p>
            <a:pPr marL="378460" marR="45720">
              <a:lnSpc>
                <a:spcPct val="95825"/>
              </a:lnSpc>
              <a:spcBef>
                <a:spcPts val="60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  </a:t>
            </a:r>
            <a:r>
              <a:rPr sz="1650" spc="88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100" b="1" spc="0" dirty="0" smtClean="0">
                <a:latin typeface="Times New Roman"/>
                <a:cs typeface="Times New Roman"/>
              </a:rPr>
              <a:t>Methods</a:t>
            </a:r>
            <a:r>
              <a:rPr sz="2100" b="1" spc="-3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(1-3</a:t>
            </a:r>
            <a:r>
              <a:rPr sz="2100" spc="25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slides)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17033" y="2491059"/>
            <a:ext cx="6018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and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1220" y="5572780"/>
            <a:ext cx="4168497" cy="612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100" spc="0" dirty="0" smtClean="0">
                <a:latin typeface="Times New Roman"/>
                <a:cs typeface="Times New Roman"/>
              </a:rPr>
              <a:t>Explain</a:t>
            </a:r>
            <a:r>
              <a:rPr sz="2100" spc="-39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your </a:t>
            </a:r>
            <a:r>
              <a:rPr sz="2100" spc="8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approach;</a:t>
            </a:r>
            <a:r>
              <a:rPr sz="2100" spc="-18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illustrate</a:t>
            </a:r>
            <a:endParaRPr sz="2100">
              <a:latin typeface="Times New Roman"/>
              <a:cs typeface="Times New Roman"/>
            </a:endParaRPr>
          </a:p>
          <a:p>
            <a:pPr marL="12700" marR="40004">
              <a:lnSpc>
                <a:spcPct val="95825"/>
              </a:lnSpc>
            </a:pPr>
            <a:r>
              <a:rPr sz="2100" spc="0" dirty="0" smtClean="0">
                <a:latin typeface="Times New Roman"/>
                <a:cs typeface="Times New Roman"/>
              </a:rPr>
              <a:t>algorithm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3144" y="5410199"/>
            <a:ext cx="3343655" cy="4617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678">
              <a:lnSpc>
                <a:spcPct val="95825"/>
              </a:lnSpc>
              <a:spcBef>
                <a:spcPts val="48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What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is</a:t>
            </a:r>
            <a:r>
              <a:rPr sz="2400" spc="3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my</a:t>
            </a:r>
            <a:r>
              <a:rPr sz="2400" spc="39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approach?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5400" y="4724399"/>
            <a:ext cx="3601211" cy="4617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39">
              <a:lnSpc>
                <a:spcPct val="95825"/>
              </a:lnSpc>
              <a:spcBef>
                <a:spcPts val="48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What</a:t>
            </a:r>
            <a:r>
              <a:rPr sz="2400" spc="7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have</a:t>
            </a:r>
            <a:r>
              <a:rPr sz="2400" spc="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others</a:t>
            </a:r>
            <a:r>
              <a:rPr sz="2400" spc="20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done?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65648" y="4114799"/>
            <a:ext cx="3121152" cy="4617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39">
              <a:lnSpc>
                <a:spcPct val="95825"/>
              </a:lnSpc>
              <a:spcBef>
                <a:spcPts val="48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Why</a:t>
            </a:r>
            <a:r>
              <a:rPr sz="2400" spc="47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is</a:t>
            </a:r>
            <a:r>
              <a:rPr sz="2400" spc="31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it</a:t>
            </a:r>
            <a:r>
              <a:rPr sz="2400" spc="-1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important?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8112" y="2438399"/>
            <a:ext cx="3218688" cy="4617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677">
              <a:lnSpc>
                <a:spcPct val="95825"/>
              </a:lnSpc>
              <a:spcBef>
                <a:spcPts val="48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What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is</a:t>
            </a:r>
            <a:r>
              <a:rPr sz="2400" spc="3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 </a:t>
            </a:r>
            <a:r>
              <a:rPr sz="2400" spc="10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problem?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982968" y="1676399"/>
            <a:ext cx="1703831" cy="4617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677">
              <a:lnSpc>
                <a:spcPct val="95825"/>
              </a:lnSpc>
              <a:spcBef>
                <a:spcPts val="48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Who</a:t>
            </a:r>
            <a:r>
              <a:rPr sz="2400" spc="38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am</a:t>
            </a:r>
            <a:r>
              <a:rPr sz="2400" spc="58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57800" y="3200399"/>
            <a:ext cx="3501390" cy="461772"/>
          </a:xfrm>
          <a:custGeom>
            <a:avLst/>
            <a:gdLst/>
            <a:ahLst/>
            <a:cxnLst/>
            <a:rect l="l" t="t" r="r" b="b"/>
            <a:pathLst>
              <a:path w="3501390" h="461772">
                <a:moveTo>
                  <a:pt x="0" y="0"/>
                </a:moveTo>
                <a:lnTo>
                  <a:pt x="0" y="461772"/>
                </a:lnTo>
                <a:lnTo>
                  <a:pt x="3501390" y="461772"/>
                </a:lnTo>
                <a:lnTo>
                  <a:pt x="3501390" y="0"/>
                </a:lnTo>
                <a:lnTo>
                  <a:pt x="0" y="0"/>
                </a:lnTo>
                <a:close/>
              </a:path>
            </a:pathLst>
          </a:custGeom>
          <a:solidFill>
            <a:srgbClr val="FB850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35940" y="964159"/>
            <a:ext cx="6591533" cy="1415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3210"/>
              </a:lnSpc>
              <a:spcBef>
                <a:spcPts val="160"/>
              </a:spcBef>
            </a:pP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</a:t>
            </a:r>
            <a:r>
              <a:rPr sz="3000" spc="75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4" dirty="0" smtClean="0">
                <a:solidFill>
                  <a:srgbClr val="565F6C"/>
                </a:solidFill>
                <a:latin typeface="Times New Roman"/>
                <a:cs typeface="Times New Roman"/>
              </a:rPr>
              <a:t>“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TYPICAL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”</a:t>
            </a:r>
            <a:r>
              <a:rPr sz="3000" spc="534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5" dirty="0" smtClean="0">
                <a:solidFill>
                  <a:srgbClr val="565F6C"/>
                </a:solidFill>
                <a:latin typeface="Times New Roman"/>
                <a:cs typeface="Times New Roman"/>
              </a:rPr>
              <a:t>P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ROJECT</a:t>
            </a:r>
            <a:r>
              <a:rPr sz="2400" spc="277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-4" dirty="0" smtClean="0">
                <a:solidFill>
                  <a:srgbClr val="565F6C"/>
                </a:solidFill>
                <a:latin typeface="Times New Roman"/>
                <a:cs typeface="Times New Roman"/>
              </a:rPr>
              <a:t>T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ALK </a:t>
            </a:r>
            <a:r>
              <a:rPr sz="2400" spc="46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UTLINE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2115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Results</a:t>
            </a:r>
            <a:r>
              <a:rPr sz="2400" b="1" spc="-7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(2-6</a:t>
            </a:r>
            <a:r>
              <a:rPr sz="2400" spc="3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slides)</a:t>
            </a:r>
            <a:endParaRPr sz="2400">
              <a:latin typeface="Times New Roman"/>
              <a:cs typeface="Times New Roman"/>
            </a:endParaRPr>
          </a:p>
          <a:p>
            <a:pPr marL="287020">
              <a:lnSpc>
                <a:spcPct val="95825"/>
              </a:lnSpc>
              <a:spcBef>
                <a:spcPts val="125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Present</a:t>
            </a:r>
            <a:r>
              <a:rPr sz="2400" spc="-6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key</a:t>
            </a:r>
            <a:r>
              <a:rPr sz="2400" spc="47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results</a:t>
            </a:r>
            <a:r>
              <a:rPr sz="2400" spc="-7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and </a:t>
            </a:r>
            <a:r>
              <a:rPr sz="2400" spc="14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key</a:t>
            </a:r>
            <a:r>
              <a:rPr sz="2400" spc="47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insights.</a:t>
            </a:r>
            <a:r>
              <a:rPr sz="2400" spc="-4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This </a:t>
            </a:r>
            <a:r>
              <a:rPr sz="2400" spc="9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60" y="2414859"/>
            <a:ext cx="4988067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main</a:t>
            </a:r>
            <a:r>
              <a:rPr sz="2400" spc="-4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body</a:t>
            </a:r>
            <a:r>
              <a:rPr sz="2400" spc="44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of</a:t>
            </a:r>
            <a:r>
              <a:rPr sz="2400" spc="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 </a:t>
            </a:r>
            <a:r>
              <a:rPr sz="2400" spc="10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talk,</a:t>
            </a:r>
            <a:r>
              <a:rPr sz="2400" spc="-6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but </a:t>
            </a:r>
            <a:r>
              <a:rPr sz="2400" spc="10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don’t</a:t>
            </a:r>
            <a:r>
              <a:rPr sz="2400" spc="4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try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results.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11144" y="2414859"/>
            <a:ext cx="3420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to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66022" y="2414859"/>
            <a:ext cx="149848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show </a:t>
            </a:r>
            <a:r>
              <a:rPr sz="2400" spc="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ALL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221970"/>
            <a:ext cx="4208777" cy="1137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Summary</a:t>
            </a:r>
            <a:r>
              <a:rPr sz="2400" b="1" spc="-4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(1</a:t>
            </a:r>
            <a:r>
              <a:rPr sz="2400" spc="18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slide)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5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Future</a:t>
            </a:r>
            <a:r>
              <a:rPr sz="2400" b="1" spc="-31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Work </a:t>
            </a:r>
            <a:r>
              <a:rPr sz="2400" b="1" spc="10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(0-1</a:t>
            </a:r>
            <a:r>
              <a:rPr sz="2400" spc="3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slides)</a:t>
            </a:r>
            <a:endParaRPr sz="2400">
              <a:latin typeface="Times New Roman"/>
              <a:cs typeface="Times New Roman"/>
            </a:endParaRPr>
          </a:p>
          <a:p>
            <a:pPr marL="287020">
              <a:lnSpc>
                <a:spcPct val="95825"/>
              </a:lnSpc>
              <a:spcBef>
                <a:spcPts val="120"/>
              </a:spcBef>
            </a:pPr>
            <a:r>
              <a:rPr sz="2400" b="1" spc="0" dirty="0" smtClean="0">
                <a:latin typeface="Times New Roman"/>
                <a:cs typeface="Times New Roman"/>
              </a:rPr>
              <a:t>Backup</a:t>
            </a:r>
            <a:r>
              <a:rPr sz="2400" b="1" spc="-204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Slides</a:t>
            </a:r>
            <a:r>
              <a:rPr sz="2400" b="1" spc="10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(0-3</a:t>
            </a:r>
            <a:r>
              <a:rPr sz="2400" spc="30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slides)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0260" y="4396059"/>
            <a:ext cx="6366325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Times New Roman"/>
                <a:cs typeface="Times New Roman"/>
              </a:rPr>
              <a:t>Optionally</a:t>
            </a:r>
            <a:r>
              <a:rPr sz="2400" spc="-15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have</a:t>
            </a:r>
            <a:r>
              <a:rPr sz="2400" spc="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32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few</a:t>
            </a:r>
            <a:r>
              <a:rPr sz="2400" spc="3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slides</a:t>
            </a:r>
            <a:r>
              <a:rPr sz="2400" spc="-9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ready</a:t>
            </a:r>
            <a:r>
              <a:rPr sz="2400" spc="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answer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expected</a:t>
            </a:r>
            <a:r>
              <a:rPr sz="2400" spc="-3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questions.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257800" y="3200399"/>
            <a:ext cx="3501390" cy="4617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39">
              <a:lnSpc>
                <a:spcPct val="95825"/>
              </a:lnSpc>
              <a:spcBef>
                <a:spcPts val="48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3</a:t>
            </a:r>
            <a:r>
              <a:rPr sz="2400" spc="19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Things</a:t>
            </a:r>
            <a:r>
              <a:rPr sz="2400" spc="-2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Remember!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964159"/>
            <a:ext cx="7291345" cy="4579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301">
              <a:lnSpc>
                <a:spcPts val="3210"/>
              </a:lnSpc>
              <a:spcBef>
                <a:spcPts val="160"/>
              </a:spcBef>
            </a:pPr>
            <a:r>
              <a:rPr sz="30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THER</a:t>
            </a:r>
            <a:r>
              <a:rPr sz="2400" spc="149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THINGS</a:t>
            </a:r>
            <a:r>
              <a:rPr sz="2400" spc="251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TO</a:t>
            </a:r>
            <a:r>
              <a:rPr sz="2400" spc="490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CONSIDER</a:t>
            </a:r>
            <a:endParaRPr sz="2400">
              <a:latin typeface="Times New Roman"/>
              <a:cs typeface="Times New Roman"/>
            </a:endParaRPr>
          </a:p>
          <a:p>
            <a:pPr marL="287019" marR="582412" indent="-274319">
              <a:lnSpc>
                <a:spcPct val="100041"/>
              </a:lnSpc>
              <a:spcBef>
                <a:spcPts val="2121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Oral</a:t>
            </a:r>
            <a:r>
              <a:rPr sz="2400" spc="98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communication</a:t>
            </a:r>
            <a:r>
              <a:rPr sz="2400" spc="-19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is</a:t>
            </a:r>
            <a:r>
              <a:rPr sz="2400" spc="31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different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from</a:t>
            </a:r>
            <a:r>
              <a:rPr sz="2400" spc="56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written communication</a:t>
            </a:r>
            <a:endParaRPr sz="2400">
              <a:latin typeface="Times New Roman"/>
              <a:cs typeface="Times New Roman"/>
            </a:endParaRPr>
          </a:p>
          <a:p>
            <a:pPr marL="378459" marR="33301">
              <a:lnSpc>
                <a:spcPct val="95825"/>
              </a:lnSpc>
              <a:spcBef>
                <a:spcPts val="49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  </a:t>
            </a:r>
            <a:r>
              <a:rPr sz="1650" spc="88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Keep </a:t>
            </a:r>
            <a:r>
              <a:rPr sz="2100" spc="21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it</a:t>
            </a:r>
            <a:r>
              <a:rPr sz="2100" spc="70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simple</a:t>
            </a:r>
            <a:r>
              <a:rPr sz="2100" spc="-258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and </a:t>
            </a:r>
            <a:r>
              <a:rPr sz="2100" spc="141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focus</a:t>
            </a:r>
            <a:r>
              <a:rPr sz="2100" spc="43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on</a:t>
            </a:r>
            <a:r>
              <a:rPr sz="2100" spc="300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</a:t>
            </a:r>
            <a:r>
              <a:rPr sz="2100" spc="292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few</a:t>
            </a:r>
            <a:r>
              <a:rPr sz="2100" spc="280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key</a:t>
            </a:r>
            <a:r>
              <a:rPr sz="2100" spc="43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points</a:t>
            </a:r>
            <a:endParaRPr sz="2100">
              <a:latin typeface="Times New Roman"/>
              <a:cs typeface="Times New Roman"/>
            </a:endParaRPr>
          </a:p>
          <a:p>
            <a:pPr marL="378459" marR="33301">
              <a:lnSpc>
                <a:spcPct val="95825"/>
              </a:lnSpc>
              <a:spcBef>
                <a:spcPts val="60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  </a:t>
            </a:r>
            <a:r>
              <a:rPr sz="1650" spc="88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Repeat</a:t>
            </a:r>
            <a:r>
              <a:rPr sz="2100" spc="-3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key</a:t>
            </a:r>
            <a:r>
              <a:rPr sz="2100" spc="418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insights</a:t>
            </a:r>
            <a:endParaRPr sz="2100">
              <a:latin typeface="Times New Roman"/>
              <a:cs typeface="Times New Roman"/>
            </a:endParaRPr>
          </a:p>
          <a:p>
            <a:pPr marL="12700" marR="33301">
              <a:lnSpc>
                <a:spcPct val="95825"/>
              </a:lnSpc>
              <a:spcBef>
                <a:spcPts val="71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Be</a:t>
            </a:r>
            <a:r>
              <a:rPr sz="2400" spc="32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sensitive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1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your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audience</a:t>
            </a:r>
            <a:endParaRPr sz="2400">
              <a:latin typeface="Times New Roman"/>
              <a:cs typeface="Times New Roman"/>
            </a:endParaRPr>
          </a:p>
          <a:p>
            <a:pPr marL="652780" indent="-274320">
              <a:lnSpc>
                <a:spcPct val="100041"/>
              </a:lnSpc>
              <a:spcBef>
                <a:spcPts val="610"/>
              </a:spcBef>
              <a:tabLst>
                <a:tab pos="647700" algn="l"/>
              </a:tabLst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</a:t>
            </a:r>
            <a:r>
              <a:rPr sz="1650" spc="-3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	</a:t>
            </a:r>
            <a:r>
              <a:rPr sz="2100" spc="0" dirty="0" smtClean="0">
                <a:latin typeface="Times New Roman"/>
                <a:cs typeface="Times New Roman"/>
              </a:rPr>
              <a:t>The</a:t>
            </a:r>
            <a:r>
              <a:rPr sz="2100" spc="521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same</a:t>
            </a:r>
            <a:r>
              <a:rPr sz="2100" spc="-18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talk</a:t>
            </a:r>
            <a:r>
              <a:rPr sz="2100" spc="5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may </a:t>
            </a:r>
            <a:r>
              <a:rPr sz="2100" spc="66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need </a:t>
            </a:r>
            <a:r>
              <a:rPr sz="2100" spc="119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to</a:t>
            </a:r>
            <a:r>
              <a:rPr sz="2100" spc="293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be</a:t>
            </a:r>
            <a:r>
              <a:rPr sz="2100" spc="267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adjusted</a:t>
            </a:r>
            <a:r>
              <a:rPr sz="2100" spc="-49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for</a:t>
            </a:r>
            <a:r>
              <a:rPr sz="2100" spc="290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</a:t>
            </a:r>
            <a:r>
              <a:rPr sz="2100" spc="282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different audience</a:t>
            </a:r>
            <a:endParaRPr sz="2100">
              <a:latin typeface="Times New Roman"/>
              <a:cs typeface="Times New Roman"/>
            </a:endParaRPr>
          </a:p>
          <a:p>
            <a:pPr marL="12700" marR="33301">
              <a:lnSpc>
                <a:spcPct val="95825"/>
              </a:lnSpc>
              <a:spcBef>
                <a:spcPts val="616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Make </a:t>
            </a:r>
            <a:r>
              <a:rPr sz="2400" spc="16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 </a:t>
            </a:r>
            <a:r>
              <a:rPr sz="2400" spc="10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audience</a:t>
            </a:r>
            <a:r>
              <a:rPr sz="2400" spc="-21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want</a:t>
            </a:r>
            <a:r>
              <a:rPr sz="2400" spc="9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</a:t>
            </a:r>
            <a:r>
              <a:rPr sz="2400" spc="3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learn</a:t>
            </a:r>
            <a:r>
              <a:rPr sz="2400" spc="14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more</a:t>
            </a:r>
            <a:endParaRPr sz="2400">
              <a:latin typeface="Times New Roman"/>
              <a:cs typeface="Times New Roman"/>
            </a:endParaRPr>
          </a:p>
          <a:p>
            <a:pPr marL="287020" marR="21780" indent="-274319">
              <a:lnSpc>
                <a:spcPct val="100041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Handling</a:t>
            </a:r>
            <a:r>
              <a:rPr sz="2400" spc="-5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Q&amp;A</a:t>
            </a:r>
            <a:r>
              <a:rPr sz="2400" spc="27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is</a:t>
            </a:r>
            <a:r>
              <a:rPr sz="2400" spc="3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as</a:t>
            </a:r>
            <a:r>
              <a:rPr sz="2400" spc="49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important</a:t>
            </a:r>
            <a:r>
              <a:rPr sz="2400" spc="-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as</a:t>
            </a:r>
            <a:r>
              <a:rPr sz="2400" spc="49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 </a:t>
            </a:r>
            <a:r>
              <a:rPr sz="2400" spc="10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formal</a:t>
            </a:r>
            <a:r>
              <a:rPr sz="2400" spc="-2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talk itself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8698992" y="-44957"/>
            <a:ext cx="109727" cy="6937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1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72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919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032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15781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4223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13" y="296836"/>
                </a:lnTo>
                <a:lnTo>
                  <a:pt x="3607" y="318848"/>
                </a:lnTo>
                <a:lnTo>
                  <a:pt x="8008" y="340286"/>
                </a:lnTo>
                <a:lnTo>
                  <a:pt x="14045" y="361078"/>
                </a:lnTo>
                <a:lnTo>
                  <a:pt x="21645" y="381154"/>
                </a:lnTo>
                <a:lnTo>
                  <a:pt x="30737" y="400445"/>
                </a:lnTo>
                <a:lnTo>
                  <a:pt x="41249" y="418880"/>
                </a:lnTo>
                <a:lnTo>
                  <a:pt x="53108" y="436388"/>
                </a:lnTo>
                <a:lnTo>
                  <a:pt x="66243" y="452899"/>
                </a:lnTo>
                <a:lnTo>
                  <a:pt x="80581" y="468344"/>
                </a:lnTo>
                <a:lnTo>
                  <a:pt x="96051" y="482651"/>
                </a:lnTo>
                <a:lnTo>
                  <a:pt x="112580" y="495751"/>
                </a:lnTo>
                <a:lnTo>
                  <a:pt x="130097" y="507572"/>
                </a:lnTo>
                <a:lnTo>
                  <a:pt x="148530" y="518046"/>
                </a:lnTo>
                <a:lnTo>
                  <a:pt x="167806" y="527101"/>
                </a:lnTo>
                <a:lnTo>
                  <a:pt x="187854" y="534667"/>
                </a:lnTo>
                <a:lnTo>
                  <a:pt x="208601" y="540675"/>
                </a:lnTo>
                <a:lnTo>
                  <a:pt x="229976" y="545053"/>
                </a:lnTo>
                <a:lnTo>
                  <a:pt x="251906" y="547731"/>
                </a:lnTo>
                <a:lnTo>
                  <a:pt x="274320" y="548639"/>
                </a:lnTo>
                <a:lnTo>
                  <a:pt x="296836" y="547731"/>
                </a:lnTo>
                <a:lnTo>
                  <a:pt x="318848" y="545053"/>
                </a:lnTo>
                <a:lnTo>
                  <a:pt x="340286" y="540675"/>
                </a:lnTo>
                <a:lnTo>
                  <a:pt x="361078" y="534667"/>
                </a:lnTo>
                <a:lnTo>
                  <a:pt x="381154" y="527101"/>
                </a:lnTo>
                <a:lnTo>
                  <a:pt x="400445" y="518046"/>
                </a:lnTo>
                <a:lnTo>
                  <a:pt x="418880" y="507572"/>
                </a:lnTo>
                <a:lnTo>
                  <a:pt x="436388" y="495751"/>
                </a:lnTo>
                <a:lnTo>
                  <a:pt x="452899" y="482651"/>
                </a:lnTo>
                <a:lnTo>
                  <a:pt x="468344" y="468344"/>
                </a:lnTo>
                <a:lnTo>
                  <a:pt x="482651" y="452899"/>
                </a:lnTo>
                <a:lnTo>
                  <a:pt x="495751" y="436388"/>
                </a:lnTo>
                <a:lnTo>
                  <a:pt x="507572" y="418880"/>
                </a:lnTo>
                <a:lnTo>
                  <a:pt x="518046" y="400445"/>
                </a:lnTo>
                <a:lnTo>
                  <a:pt x="527101" y="381154"/>
                </a:lnTo>
                <a:lnTo>
                  <a:pt x="534667" y="361078"/>
                </a:lnTo>
                <a:lnTo>
                  <a:pt x="540675" y="340286"/>
                </a:lnTo>
                <a:lnTo>
                  <a:pt x="545053" y="318848"/>
                </a:lnTo>
                <a:lnTo>
                  <a:pt x="547731" y="296836"/>
                </a:lnTo>
                <a:lnTo>
                  <a:pt x="548640" y="274319"/>
                </a:lnTo>
                <a:lnTo>
                  <a:pt x="547731" y="251906"/>
                </a:lnTo>
                <a:lnTo>
                  <a:pt x="545053" y="229976"/>
                </a:lnTo>
                <a:lnTo>
                  <a:pt x="540675" y="208601"/>
                </a:lnTo>
                <a:lnTo>
                  <a:pt x="534667" y="187854"/>
                </a:lnTo>
                <a:lnTo>
                  <a:pt x="527101" y="167806"/>
                </a:lnTo>
                <a:lnTo>
                  <a:pt x="518046" y="148530"/>
                </a:lnTo>
                <a:lnTo>
                  <a:pt x="507572" y="130097"/>
                </a:lnTo>
                <a:lnTo>
                  <a:pt x="495751" y="112580"/>
                </a:lnTo>
                <a:lnTo>
                  <a:pt x="482651" y="96051"/>
                </a:lnTo>
                <a:lnTo>
                  <a:pt x="468344" y="80581"/>
                </a:lnTo>
                <a:lnTo>
                  <a:pt x="452899" y="66243"/>
                </a:lnTo>
                <a:lnTo>
                  <a:pt x="436388" y="53108"/>
                </a:lnTo>
                <a:lnTo>
                  <a:pt x="418880" y="41249"/>
                </a:lnTo>
                <a:lnTo>
                  <a:pt x="400445" y="30737"/>
                </a:lnTo>
                <a:lnTo>
                  <a:pt x="381154" y="21645"/>
                </a:lnTo>
                <a:lnTo>
                  <a:pt x="361078" y="14045"/>
                </a:lnTo>
                <a:lnTo>
                  <a:pt x="340286" y="8008"/>
                </a:lnTo>
                <a:lnTo>
                  <a:pt x="318848" y="3607"/>
                </a:lnTo>
                <a:lnTo>
                  <a:pt x="296836" y="913"/>
                </a:lnTo>
                <a:lnTo>
                  <a:pt x="274320" y="0"/>
                </a:lnTo>
                <a:lnTo>
                  <a:pt x="251906" y="913"/>
                </a:lnTo>
                <a:lnTo>
                  <a:pt x="229976" y="3607"/>
                </a:lnTo>
                <a:lnTo>
                  <a:pt x="208601" y="8008"/>
                </a:lnTo>
                <a:lnTo>
                  <a:pt x="187854" y="14045"/>
                </a:lnTo>
                <a:lnTo>
                  <a:pt x="167806" y="21645"/>
                </a:lnTo>
                <a:lnTo>
                  <a:pt x="148530" y="30737"/>
                </a:lnTo>
                <a:lnTo>
                  <a:pt x="130097" y="41249"/>
                </a:lnTo>
                <a:lnTo>
                  <a:pt x="112580" y="53108"/>
                </a:lnTo>
                <a:lnTo>
                  <a:pt x="96051" y="66243"/>
                </a:lnTo>
                <a:lnTo>
                  <a:pt x="80581" y="80581"/>
                </a:lnTo>
                <a:lnTo>
                  <a:pt x="66243" y="96051"/>
                </a:lnTo>
                <a:lnTo>
                  <a:pt x="53108" y="112580"/>
                </a:lnTo>
                <a:lnTo>
                  <a:pt x="41249" y="130097"/>
                </a:lnTo>
                <a:lnTo>
                  <a:pt x="30737" y="148530"/>
                </a:lnTo>
                <a:lnTo>
                  <a:pt x="21645" y="167806"/>
                </a:lnTo>
                <a:lnTo>
                  <a:pt x="14045" y="187854"/>
                </a:lnTo>
                <a:lnTo>
                  <a:pt x="8008" y="208601"/>
                </a:lnTo>
                <a:lnTo>
                  <a:pt x="3607" y="229976"/>
                </a:lnTo>
                <a:lnTo>
                  <a:pt x="913" y="251906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964159"/>
            <a:ext cx="1493936" cy="26390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3048">
              <a:lnSpc>
                <a:spcPts val="3210"/>
              </a:lnSpc>
              <a:spcBef>
                <a:spcPts val="160"/>
              </a:spcBef>
            </a:pPr>
            <a:r>
              <a:rPr sz="3000" spc="4" dirty="0" smtClean="0">
                <a:solidFill>
                  <a:srgbClr val="565F6C"/>
                </a:solidFill>
                <a:latin typeface="Times New Roman"/>
                <a:cs typeface="Times New Roman"/>
              </a:rPr>
              <a:t>H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OW </a:t>
            </a:r>
            <a:r>
              <a:rPr sz="2400" spc="144" dirty="0" smtClean="0">
                <a:solidFill>
                  <a:srgbClr val="565F6C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Times New Roman"/>
                <a:cs typeface="Times New Roman"/>
              </a:rPr>
              <a:t>TO</a:t>
            </a:r>
            <a:endParaRPr sz="2400">
              <a:latin typeface="Times New Roman"/>
              <a:cs typeface="Times New Roman"/>
            </a:endParaRPr>
          </a:p>
          <a:p>
            <a:pPr marL="12700" marR="2817">
              <a:lnSpc>
                <a:spcPct val="95825"/>
              </a:lnSpc>
              <a:spcBef>
                <a:spcPts val="2121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Practice</a:t>
            </a:r>
            <a:endParaRPr sz="2400">
              <a:latin typeface="Times New Roman"/>
              <a:cs typeface="Times New Roman"/>
            </a:endParaRPr>
          </a:p>
          <a:p>
            <a:pPr marL="12700" marR="2573">
              <a:lnSpc>
                <a:spcPct val="95825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Practice</a:t>
            </a:r>
            <a:endParaRPr sz="2400">
              <a:latin typeface="Times New Roman"/>
              <a:cs typeface="Times New Roman"/>
            </a:endParaRPr>
          </a:p>
          <a:p>
            <a:pPr marL="12700" marR="3267">
              <a:lnSpc>
                <a:spcPct val="95825"/>
              </a:lnSpc>
              <a:spcBef>
                <a:spcPts val="720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Practice</a:t>
            </a:r>
            <a:endParaRPr sz="2400">
              <a:latin typeface="Times New Roman"/>
              <a:cs typeface="Times New Roman"/>
            </a:endParaRPr>
          </a:p>
          <a:p>
            <a:pPr marL="652780" indent="-274320">
              <a:lnSpc>
                <a:spcPct val="100041"/>
              </a:lnSpc>
              <a:spcBef>
                <a:spcPts val="610"/>
              </a:spcBef>
              <a:tabLst>
                <a:tab pos="647700" algn="l"/>
              </a:tabLst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y</a:t>
            </a:r>
            <a:r>
              <a:rPr sz="1650" spc="-3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	</a:t>
            </a:r>
            <a:r>
              <a:rPr sz="2100" spc="0" dirty="0" smtClean="0">
                <a:latin typeface="Times New Roman"/>
                <a:cs typeface="Times New Roman"/>
              </a:rPr>
              <a:t>Watch be!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36714" y="964159"/>
            <a:ext cx="5734919" cy="23190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113" marR="40004">
              <a:lnSpc>
                <a:spcPts val="3210"/>
              </a:lnSpc>
              <a:spcBef>
                <a:spcPts val="160"/>
              </a:spcBef>
            </a:pPr>
            <a:r>
              <a:rPr sz="3000" dirty="0" smtClean="0">
                <a:solidFill>
                  <a:srgbClr val="565F6C"/>
                </a:solidFill>
                <a:latin typeface="Times New Roman"/>
                <a:cs typeface="Times New Roman"/>
              </a:rPr>
              <a:t>I</a:t>
            </a:r>
            <a:r>
              <a:rPr sz="2400" dirty="0" smtClean="0">
                <a:solidFill>
                  <a:srgbClr val="565F6C"/>
                </a:solidFill>
                <a:latin typeface="Times New Roman"/>
                <a:cs typeface="Times New Roman"/>
              </a:rPr>
              <a:t>MPROVE</a:t>
            </a:r>
            <a:r>
              <a:rPr sz="3000" dirty="0" smtClean="0">
                <a:solidFill>
                  <a:srgbClr val="565F6C"/>
                </a:solidFill>
                <a:latin typeface="Times New Roman"/>
                <a:cs typeface="Times New Roman"/>
              </a:rPr>
              <a:t>?</a:t>
            </a:r>
            <a:endParaRPr sz="3000">
              <a:latin typeface="Times New Roman"/>
              <a:cs typeface="Times New Roman"/>
            </a:endParaRPr>
          </a:p>
          <a:p>
            <a:pPr marL="13583" marR="40004">
              <a:lnSpc>
                <a:spcPct val="95825"/>
              </a:lnSpc>
              <a:spcBef>
                <a:spcPts val="2121"/>
              </a:spcBef>
            </a:pPr>
            <a:r>
              <a:rPr sz="2400" spc="0" dirty="0" smtClean="0">
                <a:latin typeface="Times New Roman"/>
                <a:cs typeface="Times New Roman"/>
              </a:rPr>
              <a:t>by</a:t>
            </a:r>
            <a:r>
              <a:rPr sz="2400" spc="2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yourself</a:t>
            </a:r>
            <a:endParaRPr sz="2400">
              <a:latin typeface="Times New Roman"/>
              <a:cs typeface="Times New Roman"/>
            </a:endParaRPr>
          </a:p>
          <a:p>
            <a:pPr marL="13736" marR="40004">
              <a:lnSpc>
                <a:spcPct val="95825"/>
              </a:lnSpc>
              <a:spcBef>
                <a:spcPts val="72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in</a:t>
            </a:r>
            <a:r>
              <a:rPr sz="2400" spc="4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front</a:t>
            </a:r>
            <a:r>
              <a:rPr sz="2400" spc="-4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of</a:t>
            </a:r>
            <a:r>
              <a:rPr sz="2400" spc="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friends</a:t>
            </a:r>
            <a:endParaRPr sz="2400">
              <a:latin typeface="Times New Roman"/>
              <a:cs typeface="Times New Roman"/>
            </a:endParaRPr>
          </a:p>
          <a:p>
            <a:pPr marL="12700" marR="40004">
              <a:lnSpc>
                <a:spcPct val="95825"/>
              </a:lnSpc>
              <a:spcBef>
                <a:spcPts val="72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in</a:t>
            </a:r>
            <a:r>
              <a:rPr sz="2400" spc="4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front</a:t>
            </a:r>
            <a:r>
              <a:rPr sz="2400" spc="-3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of</a:t>
            </a:r>
            <a:r>
              <a:rPr sz="2400" spc="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32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webcam</a:t>
            </a:r>
            <a:endParaRPr sz="2400">
              <a:latin typeface="Times New Roman"/>
              <a:cs typeface="Times New Roman"/>
            </a:endParaRPr>
          </a:p>
          <a:p>
            <a:pPr marL="21501">
              <a:lnSpc>
                <a:spcPct val="95825"/>
              </a:lnSpc>
              <a:spcBef>
                <a:spcPts val="610"/>
              </a:spcBef>
            </a:pPr>
            <a:r>
              <a:rPr sz="2100" spc="0" dirty="0" smtClean="0">
                <a:latin typeface="Times New Roman"/>
                <a:cs typeface="Times New Roman"/>
              </a:rPr>
              <a:t>footage </a:t>
            </a:r>
            <a:r>
              <a:rPr sz="2100" spc="149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later…</a:t>
            </a:r>
            <a:r>
              <a:rPr sz="2100" spc="171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alone…</a:t>
            </a:r>
            <a:r>
              <a:rPr sz="2100" spc="-135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as</a:t>
            </a:r>
            <a:r>
              <a:rPr sz="2100" spc="44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painful</a:t>
            </a:r>
            <a:r>
              <a:rPr sz="2100" spc="-29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as</a:t>
            </a:r>
            <a:r>
              <a:rPr sz="2100" spc="44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that</a:t>
            </a:r>
            <a:r>
              <a:rPr sz="2100" spc="154" dirty="0" smtClean="0">
                <a:latin typeface="Times New Roman"/>
                <a:cs typeface="Times New Roman"/>
              </a:rPr>
              <a:t> </a:t>
            </a:r>
            <a:r>
              <a:rPr sz="2100" spc="0" dirty="0" smtClean="0">
                <a:latin typeface="Times New Roman"/>
                <a:cs typeface="Times New Roman"/>
              </a:rPr>
              <a:t>may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3713460"/>
            <a:ext cx="6934542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|</a:t>
            </a:r>
            <a:r>
              <a:rPr sz="1650" spc="-120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Take</a:t>
            </a:r>
            <a:r>
              <a:rPr sz="2400" spc="-3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note </a:t>
            </a:r>
            <a:r>
              <a:rPr sz="2400" spc="1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of</a:t>
            </a:r>
            <a:r>
              <a:rPr sz="2400" spc="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effective</a:t>
            </a:r>
            <a:r>
              <a:rPr sz="2400" spc="-26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speakers</a:t>
            </a:r>
            <a:r>
              <a:rPr sz="2400" spc="39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and </a:t>
            </a:r>
            <a:r>
              <a:rPr sz="2400" spc="15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adopt</a:t>
            </a:r>
            <a:r>
              <a:rPr sz="2400" spc="-3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their</a:t>
            </a:r>
            <a:endParaRPr sz="2400">
              <a:latin typeface="Times New Roman"/>
              <a:cs typeface="Times New Roman"/>
            </a:endParaRPr>
          </a:p>
          <a:p>
            <a:pPr marL="287019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successful</a:t>
            </a:r>
            <a:r>
              <a:rPr sz="2400" spc="-2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habits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10200" y="6211669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smtClean="0"/>
              <a:t>copyright reserved by ljproject.org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554</Words>
  <Application>Microsoft Office PowerPoint</Application>
  <PresentationFormat>On-screen Show (4:3)</PresentationFormat>
  <Paragraphs>125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modified xsi:type="dcterms:W3CDTF">2014-07-27T11:08:48Z</dcterms:modified>
</cp:coreProperties>
</file>